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9"/>
  </p:notesMasterIdLst>
  <p:sldIdLst>
    <p:sldId id="803" r:id="rId2"/>
    <p:sldId id="317"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2" autoAdjust="0"/>
    <p:restoredTop sz="95033" autoAdjust="0"/>
  </p:normalViewPr>
  <p:slideViewPr>
    <p:cSldViewPr showGuides="1">
      <p:cViewPr varScale="1">
        <p:scale>
          <a:sx n="78" d="100"/>
          <a:sy n="78" d="100"/>
        </p:scale>
        <p:origin x="10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59191FEB-376F-4136-910D-FF94DE9688F5}"/>
    <pc:docChg chg="undo custSel modSld">
      <pc:chgData name="Jaana Kokkonen" userId="fd0ea1af-346e-4258-bc54-cec630bd1122" providerId="ADAL" clId="{59191FEB-376F-4136-910D-FF94DE9688F5}" dt="2025-01-15T14:59:29.533" v="772" actId="1036"/>
      <pc:docMkLst>
        <pc:docMk/>
      </pc:docMkLst>
      <pc:sldChg chg="addSp delSp modSp mod">
        <pc:chgData name="Jaana Kokkonen" userId="fd0ea1af-346e-4258-bc54-cec630bd1122" providerId="ADAL" clId="{59191FEB-376F-4136-910D-FF94DE9688F5}" dt="2025-01-15T14:04:57.471" v="726" actId="14100"/>
        <pc:sldMkLst>
          <pc:docMk/>
          <pc:sldMk cId="1782040403" sldId="302"/>
        </pc:sldMkLst>
        <pc:spChg chg="mod">
          <ac:chgData name="Jaana Kokkonen" userId="fd0ea1af-346e-4258-bc54-cec630bd1122" providerId="ADAL" clId="{59191FEB-376F-4136-910D-FF94DE9688F5}" dt="2025-01-15T13:43:12.632" v="696"/>
          <ac:spMkLst>
            <pc:docMk/>
            <pc:sldMk cId="1782040403" sldId="302"/>
            <ac:spMk id="5" creationId="{10C8DC52-303A-4E6E-8D3B-83A611909B1D}"/>
          </ac:spMkLst>
        </pc:spChg>
        <pc:spChg chg="mod">
          <ac:chgData name="Jaana Kokkonen" userId="fd0ea1af-346e-4258-bc54-cec630bd1122" providerId="ADAL" clId="{59191FEB-376F-4136-910D-FF94DE9688F5}" dt="2024-12-16T08:30:41.901" v="18"/>
          <ac:spMkLst>
            <pc:docMk/>
            <pc:sldMk cId="1782040403" sldId="302"/>
            <ac:spMk id="12" creationId="{43DCAF8C-DEEC-4F7A-970D-754E10796A42}"/>
          </ac:spMkLst>
        </pc:spChg>
        <pc:picChg chg="del">
          <ac:chgData name="Jaana Kokkonen" userId="fd0ea1af-346e-4258-bc54-cec630bd1122" providerId="ADAL" clId="{59191FEB-376F-4136-910D-FF94DE9688F5}" dt="2025-01-14T14:26:28.811" v="87" actId="478"/>
          <ac:picMkLst>
            <pc:docMk/>
            <pc:sldMk cId="1782040403" sldId="302"/>
            <ac:picMk id="2" creationId="{10D89020-D065-F8E0-2957-8D61ED14C267}"/>
          </ac:picMkLst>
        </pc:picChg>
        <pc:picChg chg="add del mod">
          <ac:chgData name="Jaana Kokkonen" userId="fd0ea1af-346e-4258-bc54-cec630bd1122" providerId="ADAL" clId="{59191FEB-376F-4136-910D-FF94DE9688F5}" dt="2025-01-15T14:04:27.644" v="718" actId="478"/>
          <ac:picMkLst>
            <pc:docMk/>
            <pc:sldMk cId="1782040403" sldId="302"/>
            <ac:picMk id="3" creationId="{353E630C-11A9-FA2B-47CB-42ADC4B031AA}"/>
          </ac:picMkLst>
        </pc:picChg>
        <pc:picChg chg="add mod">
          <ac:chgData name="Jaana Kokkonen" userId="fd0ea1af-346e-4258-bc54-cec630bd1122" providerId="ADAL" clId="{59191FEB-376F-4136-910D-FF94DE9688F5}" dt="2025-01-15T14:04:57.471" v="726" actId="14100"/>
          <ac:picMkLst>
            <pc:docMk/>
            <pc:sldMk cId="1782040403" sldId="302"/>
            <ac:picMk id="4" creationId="{D6B310B7-C08D-B44B-2F8E-8B720DC5B7AD}"/>
          </ac:picMkLst>
        </pc:picChg>
      </pc:sldChg>
      <pc:sldChg chg="addSp delSp modSp mod">
        <pc:chgData name="Jaana Kokkonen" userId="fd0ea1af-346e-4258-bc54-cec630bd1122" providerId="ADAL" clId="{59191FEB-376F-4136-910D-FF94DE9688F5}" dt="2025-01-15T13:55:30.560" v="716" actId="962"/>
        <pc:sldMkLst>
          <pc:docMk/>
          <pc:sldMk cId="1034062763" sldId="303"/>
        </pc:sldMkLst>
        <pc:spChg chg="mod">
          <ac:chgData name="Jaana Kokkonen" userId="fd0ea1af-346e-4258-bc54-cec630bd1122" providerId="ADAL" clId="{59191FEB-376F-4136-910D-FF94DE9688F5}" dt="2025-01-15T13:43:12.632" v="696"/>
          <ac:spMkLst>
            <pc:docMk/>
            <pc:sldMk cId="1034062763" sldId="303"/>
            <ac:spMk id="5" creationId="{0F0F4F73-FAD5-42AF-803A-F5CB469F4881}"/>
          </ac:spMkLst>
        </pc:spChg>
        <pc:spChg chg="mod">
          <ac:chgData name="Jaana Kokkonen" userId="fd0ea1af-346e-4258-bc54-cec630bd1122" providerId="ADAL" clId="{59191FEB-376F-4136-910D-FF94DE9688F5}" dt="2024-12-16T08:30:41.901" v="18"/>
          <ac:spMkLst>
            <pc:docMk/>
            <pc:sldMk cId="1034062763" sldId="303"/>
            <ac:spMk id="9" creationId="{D1BF3CB7-51E3-4298-BD41-69D32F08F08A}"/>
          </ac:spMkLst>
        </pc:spChg>
        <pc:picChg chg="del">
          <ac:chgData name="Jaana Kokkonen" userId="fd0ea1af-346e-4258-bc54-cec630bd1122" providerId="ADAL" clId="{59191FEB-376F-4136-910D-FF94DE9688F5}" dt="2025-01-14T14:45:50.628" v="144" actId="478"/>
          <ac:picMkLst>
            <pc:docMk/>
            <pc:sldMk cId="1034062763" sldId="303"/>
            <ac:picMk id="2" creationId="{303AB2B5-1E5B-2A80-2001-E502686A20EB}"/>
          </ac:picMkLst>
        </pc:picChg>
        <pc:picChg chg="add del mod">
          <ac:chgData name="Jaana Kokkonen" userId="fd0ea1af-346e-4258-bc54-cec630bd1122" providerId="ADAL" clId="{59191FEB-376F-4136-910D-FF94DE9688F5}" dt="2025-01-15T13:55:21.152" v="713" actId="478"/>
          <ac:picMkLst>
            <pc:docMk/>
            <pc:sldMk cId="1034062763" sldId="303"/>
            <ac:picMk id="3" creationId="{28D5EE35-A341-6FCE-845E-E64F895785F4}"/>
          </ac:picMkLst>
        </pc:picChg>
        <pc:picChg chg="add mod">
          <ac:chgData name="Jaana Kokkonen" userId="fd0ea1af-346e-4258-bc54-cec630bd1122" providerId="ADAL" clId="{59191FEB-376F-4136-910D-FF94DE9688F5}" dt="2025-01-15T13:55:30.560" v="716" actId="962"/>
          <ac:picMkLst>
            <pc:docMk/>
            <pc:sldMk cId="1034062763" sldId="303"/>
            <ac:picMk id="4" creationId="{9FB4B7C1-57DE-8F17-05DC-22C8818C8612}"/>
          </ac:picMkLst>
        </pc:picChg>
      </pc:sldChg>
      <pc:sldChg chg="addSp delSp modSp mod">
        <pc:chgData name="Jaana Kokkonen" userId="fd0ea1af-346e-4258-bc54-cec630bd1122" providerId="ADAL" clId="{59191FEB-376F-4136-910D-FF94DE9688F5}" dt="2025-01-15T13:43:12.632" v="696"/>
        <pc:sldMkLst>
          <pc:docMk/>
          <pc:sldMk cId="770563027" sldId="304"/>
        </pc:sldMkLst>
        <pc:spChg chg="mod">
          <ac:chgData name="Jaana Kokkonen" userId="fd0ea1af-346e-4258-bc54-cec630bd1122" providerId="ADAL" clId="{59191FEB-376F-4136-910D-FF94DE9688F5}" dt="2025-01-15T13:43:12.632" v="696"/>
          <ac:spMkLst>
            <pc:docMk/>
            <pc:sldMk cId="770563027" sldId="304"/>
            <ac:spMk id="5" creationId="{C2CF70F9-5DE3-40FE-BDE5-3750A446A0BA}"/>
          </ac:spMkLst>
        </pc:spChg>
        <pc:spChg chg="mod">
          <ac:chgData name="Jaana Kokkonen" userId="fd0ea1af-346e-4258-bc54-cec630bd1122" providerId="ADAL" clId="{59191FEB-376F-4136-910D-FF94DE9688F5}" dt="2024-12-16T08:30:41.901" v="18"/>
          <ac:spMkLst>
            <pc:docMk/>
            <pc:sldMk cId="770563027" sldId="304"/>
            <ac:spMk id="11" creationId="{B9138EEF-264B-49D5-9D42-5102630C8F56}"/>
          </ac:spMkLst>
        </pc:spChg>
        <pc:picChg chg="add mod">
          <ac:chgData name="Jaana Kokkonen" userId="fd0ea1af-346e-4258-bc54-cec630bd1122" providerId="ADAL" clId="{59191FEB-376F-4136-910D-FF94DE9688F5}" dt="2025-01-15T09:32:06.322" v="222" actId="1036"/>
          <ac:picMkLst>
            <pc:docMk/>
            <pc:sldMk cId="770563027" sldId="304"/>
            <ac:picMk id="2" creationId="{F86AB2EF-E4A8-3C97-81B6-C3F233C5FD67}"/>
          </ac:picMkLst>
        </pc:picChg>
        <pc:picChg chg="del">
          <ac:chgData name="Jaana Kokkonen" userId="fd0ea1af-346e-4258-bc54-cec630bd1122" providerId="ADAL" clId="{59191FEB-376F-4136-910D-FF94DE9688F5}" dt="2025-01-15T09:30:01.852" v="180" actId="478"/>
          <ac:picMkLst>
            <pc:docMk/>
            <pc:sldMk cId="770563027" sldId="304"/>
            <ac:picMk id="3" creationId="{E32269BA-CC37-BA36-474E-C92147B6B8AC}"/>
          </ac:picMkLst>
        </pc:picChg>
      </pc:sldChg>
      <pc:sldChg chg="addSp delSp modSp mod">
        <pc:chgData name="Jaana Kokkonen" userId="fd0ea1af-346e-4258-bc54-cec630bd1122" providerId="ADAL" clId="{59191FEB-376F-4136-910D-FF94DE9688F5}" dt="2025-01-15T13:51:43.985" v="708" actId="1037"/>
        <pc:sldMkLst>
          <pc:docMk/>
          <pc:sldMk cId="1698576920" sldId="305"/>
        </pc:sldMkLst>
        <pc:spChg chg="mod">
          <ac:chgData name="Jaana Kokkonen" userId="fd0ea1af-346e-4258-bc54-cec630bd1122" providerId="ADAL" clId="{59191FEB-376F-4136-910D-FF94DE9688F5}" dt="2024-12-16T08:30:41.901" v="18"/>
          <ac:spMkLst>
            <pc:docMk/>
            <pc:sldMk cId="1698576920" sldId="305"/>
            <ac:spMk id="3" creationId="{B8759A39-1AA6-44A7-B92E-4AF52897EA59}"/>
          </ac:spMkLst>
        </pc:spChg>
        <pc:spChg chg="mod">
          <ac:chgData name="Jaana Kokkonen" userId="fd0ea1af-346e-4258-bc54-cec630bd1122" providerId="ADAL" clId="{59191FEB-376F-4136-910D-FF94DE9688F5}" dt="2025-01-15T13:43:12.632" v="696"/>
          <ac:spMkLst>
            <pc:docMk/>
            <pc:sldMk cId="1698576920" sldId="305"/>
            <ac:spMk id="5" creationId="{EA81A4C1-6A51-4DC1-BE16-80C67F090E61}"/>
          </ac:spMkLst>
        </pc:spChg>
        <pc:picChg chg="add del mod">
          <ac:chgData name="Jaana Kokkonen" userId="fd0ea1af-346e-4258-bc54-cec630bd1122" providerId="ADAL" clId="{59191FEB-376F-4136-910D-FF94DE9688F5}" dt="2025-01-15T13:51:31.475" v="706" actId="478"/>
          <ac:picMkLst>
            <pc:docMk/>
            <pc:sldMk cId="1698576920" sldId="305"/>
            <ac:picMk id="2" creationId="{F97996ED-8D82-2459-C2B4-55125BFB8E82}"/>
          </ac:picMkLst>
        </pc:picChg>
        <pc:picChg chg="del">
          <ac:chgData name="Jaana Kokkonen" userId="fd0ea1af-346e-4258-bc54-cec630bd1122" providerId="ADAL" clId="{59191FEB-376F-4136-910D-FF94DE9688F5}" dt="2025-01-15T09:32:55.246" v="224" actId="478"/>
          <ac:picMkLst>
            <pc:docMk/>
            <pc:sldMk cId="1698576920" sldId="305"/>
            <ac:picMk id="4" creationId="{F7F88A17-920C-CB4C-73FF-96D616827F68}"/>
          </ac:picMkLst>
        </pc:picChg>
        <pc:picChg chg="add mod">
          <ac:chgData name="Jaana Kokkonen" userId="fd0ea1af-346e-4258-bc54-cec630bd1122" providerId="ADAL" clId="{59191FEB-376F-4136-910D-FF94DE9688F5}" dt="2025-01-15T13:51:43.985" v="708" actId="1037"/>
          <ac:picMkLst>
            <pc:docMk/>
            <pc:sldMk cId="1698576920" sldId="305"/>
            <ac:picMk id="6" creationId="{614DF87F-E10A-1FCD-E5B3-5CE5B2BE0F77}"/>
          </ac:picMkLst>
        </pc:picChg>
      </pc:sldChg>
      <pc:sldChg chg="addSp delSp modSp mod">
        <pc:chgData name="Jaana Kokkonen" userId="fd0ea1af-346e-4258-bc54-cec630bd1122" providerId="ADAL" clId="{59191FEB-376F-4136-910D-FF94DE9688F5}" dt="2025-01-15T13:43:12.632" v="696"/>
        <pc:sldMkLst>
          <pc:docMk/>
          <pc:sldMk cId="522866529" sldId="306"/>
        </pc:sldMkLst>
        <pc:spChg chg="mod">
          <ac:chgData name="Jaana Kokkonen" userId="fd0ea1af-346e-4258-bc54-cec630bd1122" providerId="ADAL" clId="{59191FEB-376F-4136-910D-FF94DE9688F5}" dt="2024-12-16T08:30:41.901" v="18"/>
          <ac:spMkLst>
            <pc:docMk/>
            <pc:sldMk cId="522866529" sldId="306"/>
            <ac:spMk id="2" creationId="{4A0879C4-9D42-4331-95FE-65052B12C096}"/>
          </ac:spMkLst>
        </pc:spChg>
        <pc:spChg chg="mod">
          <ac:chgData name="Jaana Kokkonen" userId="fd0ea1af-346e-4258-bc54-cec630bd1122" providerId="ADAL" clId="{59191FEB-376F-4136-910D-FF94DE9688F5}" dt="2025-01-15T13:43:12.632" v="696"/>
          <ac:spMkLst>
            <pc:docMk/>
            <pc:sldMk cId="522866529" sldId="306"/>
            <ac:spMk id="5" creationId="{A1FD5E5D-8FFD-433D-A6CB-CB0CFCC41C48}"/>
          </ac:spMkLst>
        </pc:spChg>
        <pc:picChg chg="add mod">
          <ac:chgData name="Jaana Kokkonen" userId="fd0ea1af-346e-4258-bc54-cec630bd1122" providerId="ADAL" clId="{59191FEB-376F-4136-910D-FF94DE9688F5}" dt="2025-01-15T09:45:48.087" v="294" actId="962"/>
          <ac:picMkLst>
            <pc:docMk/>
            <pc:sldMk cId="522866529" sldId="306"/>
            <ac:picMk id="3" creationId="{07B22999-157C-3EC7-A3AA-1A765BBEE30A}"/>
          </ac:picMkLst>
        </pc:picChg>
        <pc:picChg chg="del">
          <ac:chgData name="Jaana Kokkonen" userId="fd0ea1af-346e-4258-bc54-cec630bd1122" providerId="ADAL" clId="{59191FEB-376F-4136-910D-FF94DE9688F5}" dt="2025-01-15T09:43:57.430" v="251" actId="478"/>
          <ac:picMkLst>
            <pc:docMk/>
            <pc:sldMk cId="522866529" sldId="306"/>
            <ac:picMk id="4" creationId="{58219E27-96BB-A1AF-D65B-18624756EF34}"/>
          </ac:picMkLst>
        </pc:picChg>
      </pc:sldChg>
      <pc:sldChg chg="addSp delSp modSp mod">
        <pc:chgData name="Jaana Kokkonen" userId="fd0ea1af-346e-4258-bc54-cec630bd1122" providerId="ADAL" clId="{59191FEB-376F-4136-910D-FF94DE9688F5}" dt="2025-01-15T13:43:12.632" v="696"/>
        <pc:sldMkLst>
          <pc:docMk/>
          <pc:sldMk cId="4135884892" sldId="307"/>
        </pc:sldMkLst>
        <pc:spChg chg="mod">
          <ac:chgData name="Jaana Kokkonen" userId="fd0ea1af-346e-4258-bc54-cec630bd1122" providerId="ADAL" clId="{59191FEB-376F-4136-910D-FF94DE9688F5}" dt="2024-12-16T08:30:41.901" v="18"/>
          <ac:spMkLst>
            <pc:docMk/>
            <pc:sldMk cId="4135884892" sldId="307"/>
            <ac:spMk id="2" creationId="{D5929ED1-EBC5-4899-A120-48CD6BD6D32F}"/>
          </ac:spMkLst>
        </pc:spChg>
        <pc:spChg chg="mod">
          <ac:chgData name="Jaana Kokkonen" userId="fd0ea1af-346e-4258-bc54-cec630bd1122" providerId="ADAL" clId="{59191FEB-376F-4136-910D-FF94DE9688F5}" dt="2025-01-15T13:43:12.632" v="696"/>
          <ac:spMkLst>
            <pc:docMk/>
            <pc:sldMk cId="4135884892" sldId="307"/>
            <ac:spMk id="5" creationId="{3E9D0DD7-4818-4290-B3E2-224066D4017D}"/>
          </ac:spMkLst>
        </pc:spChg>
        <pc:picChg chg="add del mod">
          <ac:chgData name="Jaana Kokkonen" userId="fd0ea1af-346e-4258-bc54-cec630bd1122" providerId="ADAL" clId="{59191FEB-376F-4136-910D-FF94DE9688F5}" dt="2025-01-15T09:57:57.731" v="368" actId="478"/>
          <ac:picMkLst>
            <pc:docMk/>
            <pc:sldMk cId="4135884892" sldId="307"/>
            <ac:picMk id="3" creationId="{F3B23DCA-C839-5C41-24F2-D60F8DEFF4FE}"/>
          </ac:picMkLst>
        </pc:picChg>
        <pc:picChg chg="del">
          <ac:chgData name="Jaana Kokkonen" userId="fd0ea1af-346e-4258-bc54-cec630bd1122" providerId="ADAL" clId="{59191FEB-376F-4136-910D-FF94DE9688F5}" dt="2025-01-15T09:47:05.910" v="296" actId="478"/>
          <ac:picMkLst>
            <pc:docMk/>
            <pc:sldMk cId="4135884892" sldId="307"/>
            <ac:picMk id="4" creationId="{4C3083C8-9FFB-34DE-8491-EB5BFA4F1A98}"/>
          </ac:picMkLst>
        </pc:picChg>
        <pc:picChg chg="add mod">
          <ac:chgData name="Jaana Kokkonen" userId="fd0ea1af-346e-4258-bc54-cec630bd1122" providerId="ADAL" clId="{59191FEB-376F-4136-910D-FF94DE9688F5}" dt="2025-01-15T09:58:16.203" v="372" actId="1076"/>
          <ac:picMkLst>
            <pc:docMk/>
            <pc:sldMk cId="4135884892" sldId="307"/>
            <ac:picMk id="6" creationId="{6BC337F6-7EFD-9F9A-67AF-C9D570F44A61}"/>
          </ac:picMkLst>
        </pc:picChg>
      </pc:sldChg>
      <pc:sldChg chg="addSp delSp modSp mod">
        <pc:chgData name="Jaana Kokkonen" userId="fd0ea1af-346e-4258-bc54-cec630bd1122" providerId="ADAL" clId="{59191FEB-376F-4136-910D-FF94DE9688F5}" dt="2025-01-15T13:43:12.632" v="696"/>
        <pc:sldMkLst>
          <pc:docMk/>
          <pc:sldMk cId="967759210" sldId="308"/>
        </pc:sldMkLst>
        <pc:spChg chg="mod">
          <ac:chgData name="Jaana Kokkonen" userId="fd0ea1af-346e-4258-bc54-cec630bd1122" providerId="ADAL" clId="{59191FEB-376F-4136-910D-FF94DE9688F5}" dt="2024-12-16T08:30:41.901" v="18"/>
          <ac:spMkLst>
            <pc:docMk/>
            <pc:sldMk cId="967759210" sldId="308"/>
            <ac:spMk id="3" creationId="{DA64559F-6267-481B-8C8F-001772ABE54E}"/>
          </ac:spMkLst>
        </pc:spChg>
        <pc:spChg chg="mod">
          <ac:chgData name="Jaana Kokkonen" userId="fd0ea1af-346e-4258-bc54-cec630bd1122" providerId="ADAL" clId="{59191FEB-376F-4136-910D-FF94DE9688F5}" dt="2025-01-15T13:43:12.632" v="696"/>
          <ac:spMkLst>
            <pc:docMk/>
            <pc:sldMk cId="967759210" sldId="308"/>
            <ac:spMk id="5" creationId="{E2242C67-FF8F-4E5D-AC21-CFF3701955B3}"/>
          </ac:spMkLst>
        </pc:spChg>
        <pc:picChg chg="add del mod">
          <ac:chgData name="Jaana Kokkonen" userId="fd0ea1af-346e-4258-bc54-cec630bd1122" providerId="ADAL" clId="{59191FEB-376F-4136-910D-FF94DE9688F5}" dt="2025-01-15T09:55:48.938" v="341" actId="478"/>
          <ac:picMkLst>
            <pc:docMk/>
            <pc:sldMk cId="967759210" sldId="308"/>
            <ac:picMk id="2" creationId="{06CD1A9F-21A9-4A3C-E88A-83D6D4788E55}"/>
          </ac:picMkLst>
        </pc:picChg>
        <pc:picChg chg="add mod">
          <ac:chgData name="Jaana Kokkonen" userId="fd0ea1af-346e-4258-bc54-cec630bd1122" providerId="ADAL" clId="{59191FEB-376F-4136-910D-FF94DE9688F5}" dt="2025-01-15T09:56:23.204" v="366" actId="962"/>
          <ac:picMkLst>
            <pc:docMk/>
            <pc:sldMk cId="967759210" sldId="308"/>
            <ac:picMk id="4" creationId="{91A969A9-8020-A8F7-E332-65EBD829738D}"/>
          </ac:picMkLst>
        </pc:picChg>
        <pc:picChg chg="del">
          <ac:chgData name="Jaana Kokkonen" userId="fd0ea1af-346e-4258-bc54-cec630bd1122" providerId="ADAL" clId="{59191FEB-376F-4136-910D-FF94DE9688F5}" dt="2025-01-15T09:53:35.243" v="328" actId="478"/>
          <ac:picMkLst>
            <pc:docMk/>
            <pc:sldMk cId="967759210" sldId="308"/>
            <ac:picMk id="6" creationId="{2550D8C2-554D-9480-9CFA-EE2E94A7EF2B}"/>
          </ac:picMkLst>
        </pc:picChg>
      </pc:sldChg>
      <pc:sldChg chg="addSp delSp modSp mod">
        <pc:chgData name="Jaana Kokkonen" userId="fd0ea1af-346e-4258-bc54-cec630bd1122" providerId="ADAL" clId="{59191FEB-376F-4136-910D-FF94DE9688F5}" dt="2025-01-15T14:13:30.789" v="750" actId="1037"/>
        <pc:sldMkLst>
          <pc:docMk/>
          <pc:sldMk cId="3916083627" sldId="309"/>
        </pc:sldMkLst>
        <pc:spChg chg="mod">
          <ac:chgData name="Jaana Kokkonen" userId="fd0ea1af-346e-4258-bc54-cec630bd1122" providerId="ADAL" clId="{59191FEB-376F-4136-910D-FF94DE9688F5}" dt="2025-01-15T14:13:30.789" v="750" actId="1037"/>
          <ac:spMkLst>
            <pc:docMk/>
            <pc:sldMk cId="3916083627" sldId="309"/>
            <ac:spMk id="2" creationId="{FF26CA5E-BA42-4F6B-A1FF-EB758D406760}"/>
          </ac:spMkLst>
        </pc:spChg>
        <pc:spChg chg="mod">
          <ac:chgData name="Jaana Kokkonen" userId="fd0ea1af-346e-4258-bc54-cec630bd1122" providerId="ADAL" clId="{59191FEB-376F-4136-910D-FF94DE9688F5}" dt="2025-01-15T13:43:12.632" v="696"/>
          <ac:spMkLst>
            <pc:docMk/>
            <pc:sldMk cId="3916083627" sldId="309"/>
            <ac:spMk id="5" creationId="{FAB1D0BA-8AF1-41DA-9480-627CA3EF44EB}"/>
          </ac:spMkLst>
        </pc:spChg>
        <pc:picChg chg="add del mod">
          <ac:chgData name="Jaana Kokkonen" userId="fd0ea1af-346e-4258-bc54-cec630bd1122" providerId="ADAL" clId="{59191FEB-376F-4136-910D-FF94DE9688F5}" dt="2025-01-15T10:07:21.357" v="406" actId="478"/>
          <ac:picMkLst>
            <pc:docMk/>
            <pc:sldMk cId="3916083627" sldId="309"/>
            <ac:picMk id="3" creationId="{D37A90FB-D62C-D8BA-3972-AA9C6B728FD5}"/>
          </ac:picMkLst>
        </pc:picChg>
        <pc:picChg chg="del">
          <ac:chgData name="Jaana Kokkonen" userId="fd0ea1af-346e-4258-bc54-cec630bd1122" providerId="ADAL" clId="{59191FEB-376F-4136-910D-FF94DE9688F5}" dt="2025-01-15T10:04:34.014" v="375" actId="478"/>
          <ac:picMkLst>
            <pc:docMk/>
            <pc:sldMk cId="3916083627" sldId="309"/>
            <ac:picMk id="4" creationId="{8581F844-DED3-AC50-6823-DB6D32846367}"/>
          </ac:picMkLst>
        </pc:picChg>
        <pc:picChg chg="add del mod">
          <ac:chgData name="Jaana Kokkonen" userId="fd0ea1af-346e-4258-bc54-cec630bd1122" providerId="ADAL" clId="{59191FEB-376F-4136-910D-FF94DE9688F5}" dt="2025-01-15T14:13:12.386" v="737" actId="478"/>
          <ac:picMkLst>
            <pc:docMk/>
            <pc:sldMk cId="3916083627" sldId="309"/>
            <ac:picMk id="6" creationId="{8E63C368-D630-35DE-E34B-C8DDECDCD16D}"/>
          </ac:picMkLst>
        </pc:picChg>
        <pc:picChg chg="add mod">
          <ac:chgData name="Jaana Kokkonen" userId="fd0ea1af-346e-4258-bc54-cec630bd1122" providerId="ADAL" clId="{59191FEB-376F-4136-910D-FF94DE9688F5}" dt="2025-01-15T14:13:25.754" v="749" actId="1038"/>
          <ac:picMkLst>
            <pc:docMk/>
            <pc:sldMk cId="3916083627" sldId="309"/>
            <ac:picMk id="7" creationId="{C38AC786-497B-EADC-B635-4B1F5FA3046E}"/>
          </ac:picMkLst>
        </pc:picChg>
      </pc:sldChg>
      <pc:sldChg chg="addSp delSp modSp mod">
        <pc:chgData name="Jaana Kokkonen" userId="fd0ea1af-346e-4258-bc54-cec630bd1122" providerId="ADAL" clId="{59191FEB-376F-4136-910D-FF94DE9688F5}" dt="2025-01-15T14:59:04.054" v="769"/>
        <pc:sldMkLst>
          <pc:docMk/>
          <pc:sldMk cId="1558336287" sldId="310"/>
        </pc:sldMkLst>
        <pc:spChg chg="mod">
          <ac:chgData name="Jaana Kokkonen" userId="fd0ea1af-346e-4258-bc54-cec630bd1122" providerId="ADAL" clId="{59191FEB-376F-4136-910D-FF94DE9688F5}" dt="2025-01-15T14:59:04.054" v="769"/>
          <ac:spMkLst>
            <pc:docMk/>
            <pc:sldMk cId="1558336287" sldId="310"/>
            <ac:spMk id="2" creationId="{00000000-0000-0000-0000-000000000000}"/>
          </ac:spMkLst>
        </pc:spChg>
        <pc:spChg chg="mod">
          <ac:chgData name="Jaana Kokkonen" userId="fd0ea1af-346e-4258-bc54-cec630bd1122" providerId="ADAL" clId="{59191FEB-376F-4136-910D-FF94DE9688F5}" dt="2024-12-16T08:30:41.901" v="18"/>
          <ac:spMkLst>
            <pc:docMk/>
            <pc:sldMk cId="1558336287" sldId="310"/>
            <ac:spMk id="4" creationId="{DEBA0474-6FA9-4AAA-8407-6AE9C0A7BD89}"/>
          </ac:spMkLst>
        </pc:spChg>
        <pc:spChg chg="mod">
          <ac:chgData name="Jaana Kokkonen" userId="fd0ea1af-346e-4258-bc54-cec630bd1122" providerId="ADAL" clId="{59191FEB-376F-4136-910D-FF94DE9688F5}" dt="2025-01-15T13:43:12.632" v="696"/>
          <ac:spMkLst>
            <pc:docMk/>
            <pc:sldMk cId="1558336287" sldId="310"/>
            <ac:spMk id="6" creationId="{91045EB8-75AA-4FBE-8956-057C1E977290}"/>
          </ac:spMkLst>
        </pc:spChg>
        <pc:picChg chg="add mod">
          <ac:chgData name="Jaana Kokkonen" userId="fd0ea1af-346e-4258-bc54-cec630bd1122" providerId="ADAL" clId="{59191FEB-376F-4136-910D-FF94DE9688F5}" dt="2025-01-15T11:59:06.267" v="488" actId="962"/>
          <ac:picMkLst>
            <pc:docMk/>
            <pc:sldMk cId="1558336287" sldId="310"/>
            <ac:picMk id="3" creationId="{B1943688-7EF0-14E8-ED5D-9E47D122A309}"/>
          </ac:picMkLst>
        </pc:picChg>
        <pc:picChg chg="del">
          <ac:chgData name="Jaana Kokkonen" userId="fd0ea1af-346e-4258-bc54-cec630bd1122" providerId="ADAL" clId="{59191FEB-376F-4136-910D-FF94DE9688F5}" dt="2025-01-15T11:55:58.589" v="414" actId="478"/>
          <ac:picMkLst>
            <pc:docMk/>
            <pc:sldMk cId="1558336287" sldId="310"/>
            <ac:picMk id="5" creationId="{C520189A-25E2-BDBE-0A48-474C342109FC}"/>
          </ac:picMkLst>
        </pc:picChg>
      </pc:sldChg>
      <pc:sldChg chg="addSp delSp modSp mod">
        <pc:chgData name="Jaana Kokkonen" userId="fd0ea1af-346e-4258-bc54-cec630bd1122" providerId="ADAL" clId="{59191FEB-376F-4136-910D-FF94DE9688F5}" dt="2025-01-15T13:43:12.632" v="696"/>
        <pc:sldMkLst>
          <pc:docMk/>
          <pc:sldMk cId="2085485388" sldId="311"/>
        </pc:sldMkLst>
        <pc:spChg chg="mod">
          <ac:chgData name="Jaana Kokkonen" userId="fd0ea1af-346e-4258-bc54-cec630bd1122" providerId="ADAL" clId="{59191FEB-376F-4136-910D-FF94DE9688F5}" dt="2024-12-16T08:30:41.901" v="18"/>
          <ac:spMkLst>
            <pc:docMk/>
            <pc:sldMk cId="2085485388" sldId="311"/>
            <ac:spMk id="2" creationId="{0AA5F811-00AC-41DF-9F4F-23F56C3A44C7}"/>
          </ac:spMkLst>
        </pc:spChg>
        <pc:spChg chg="mod">
          <ac:chgData name="Jaana Kokkonen" userId="fd0ea1af-346e-4258-bc54-cec630bd1122" providerId="ADAL" clId="{59191FEB-376F-4136-910D-FF94DE9688F5}" dt="2025-01-15T13:43:12.632" v="696"/>
          <ac:spMkLst>
            <pc:docMk/>
            <pc:sldMk cId="2085485388" sldId="311"/>
            <ac:spMk id="5" creationId="{14C7DA77-FB86-4B0C-8048-EBCF7E0C7CF9}"/>
          </ac:spMkLst>
        </pc:spChg>
        <pc:picChg chg="del">
          <ac:chgData name="Jaana Kokkonen" userId="fd0ea1af-346e-4258-bc54-cec630bd1122" providerId="ADAL" clId="{59191FEB-376F-4136-910D-FF94DE9688F5}" dt="2025-01-15T12:00:40.265" v="491" actId="478"/>
          <ac:picMkLst>
            <pc:docMk/>
            <pc:sldMk cId="2085485388" sldId="311"/>
            <ac:picMk id="3" creationId="{D76FB76F-8D1F-EAB3-FF56-C35514D75609}"/>
          </ac:picMkLst>
        </pc:picChg>
        <pc:picChg chg="add mod">
          <ac:chgData name="Jaana Kokkonen" userId="fd0ea1af-346e-4258-bc54-cec630bd1122" providerId="ADAL" clId="{59191FEB-376F-4136-910D-FF94DE9688F5}" dt="2025-01-15T12:01:35.517" v="523" actId="1076"/>
          <ac:picMkLst>
            <pc:docMk/>
            <pc:sldMk cId="2085485388" sldId="311"/>
            <ac:picMk id="4" creationId="{44A115A6-AD8B-C27D-D3D8-81645333F16A}"/>
          </ac:picMkLst>
        </pc:picChg>
      </pc:sldChg>
      <pc:sldChg chg="addSp delSp modSp mod">
        <pc:chgData name="Jaana Kokkonen" userId="fd0ea1af-346e-4258-bc54-cec630bd1122" providerId="ADAL" clId="{59191FEB-376F-4136-910D-FF94DE9688F5}" dt="2025-01-15T14:59:29.533" v="772" actId="1036"/>
        <pc:sldMkLst>
          <pc:docMk/>
          <pc:sldMk cId="1924513413" sldId="312"/>
        </pc:sldMkLst>
        <pc:spChg chg="mod">
          <ac:chgData name="Jaana Kokkonen" userId="fd0ea1af-346e-4258-bc54-cec630bd1122" providerId="ADAL" clId="{59191FEB-376F-4136-910D-FF94DE9688F5}" dt="2025-01-15T12:05:03.219" v="557" actId="1037"/>
          <ac:spMkLst>
            <pc:docMk/>
            <pc:sldMk cId="1924513413" sldId="312"/>
            <ac:spMk id="3" creationId="{D1CB4C68-A07C-40C5-A161-63DABD524F3B}"/>
          </ac:spMkLst>
        </pc:spChg>
        <pc:spChg chg="mod">
          <ac:chgData name="Jaana Kokkonen" userId="fd0ea1af-346e-4258-bc54-cec630bd1122" providerId="ADAL" clId="{59191FEB-376F-4136-910D-FF94DE9688F5}" dt="2025-01-15T13:43:12.632" v="696"/>
          <ac:spMkLst>
            <pc:docMk/>
            <pc:sldMk cId="1924513413" sldId="312"/>
            <ac:spMk id="6" creationId="{4F2589BD-FFCD-4273-9C66-93E854D1EDE1}"/>
          </ac:spMkLst>
        </pc:spChg>
        <pc:spChg chg="mod">
          <ac:chgData name="Jaana Kokkonen" userId="fd0ea1af-346e-4258-bc54-cec630bd1122" providerId="ADAL" clId="{59191FEB-376F-4136-910D-FF94DE9688F5}" dt="2025-01-15T14:59:29.533" v="772" actId="1036"/>
          <ac:spMkLst>
            <pc:docMk/>
            <pc:sldMk cId="1924513413" sldId="312"/>
            <ac:spMk id="8" creationId="{56CAE7AB-6268-48A3-863D-F73C559467D3}"/>
          </ac:spMkLst>
        </pc:spChg>
        <pc:picChg chg="add mod">
          <ac:chgData name="Jaana Kokkonen" userId="fd0ea1af-346e-4258-bc54-cec630bd1122" providerId="ADAL" clId="{59191FEB-376F-4136-910D-FF94DE9688F5}" dt="2025-01-15T12:04:48.173" v="556" actId="1038"/>
          <ac:picMkLst>
            <pc:docMk/>
            <pc:sldMk cId="1924513413" sldId="312"/>
            <ac:picMk id="2" creationId="{53ACAE06-D741-AC2C-3624-65B53239B0C1}"/>
          </ac:picMkLst>
        </pc:picChg>
        <pc:picChg chg="del">
          <ac:chgData name="Jaana Kokkonen" userId="fd0ea1af-346e-4258-bc54-cec630bd1122" providerId="ADAL" clId="{59191FEB-376F-4136-910D-FF94DE9688F5}" dt="2025-01-15T12:03:28.635" v="525" actId="478"/>
          <ac:picMkLst>
            <pc:docMk/>
            <pc:sldMk cId="1924513413" sldId="312"/>
            <ac:picMk id="4" creationId="{54133AF3-2E3E-E577-C947-44FD2E9256F7}"/>
          </ac:picMkLst>
        </pc:picChg>
      </pc:sldChg>
      <pc:sldChg chg="addSp delSp modSp mod">
        <pc:chgData name="Jaana Kokkonen" userId="fd0ea1af-346e-4258-bc54-cec630bd1122" providerId="ADAL" clId="{59191FEB-376F-4136-910D-FF94DE9688F5}" dt="2025-01-15T13:43:12.632" v="696"/>
        <pc:sldMkLst>
          <pc:docMk/>
          <pc:sldMk cId="2418700326" sldId="313"/>
        </pc:sldMkLst>
        <pc:spChg chg="mod">
          <ac:chgData name="Jaana Kokkonen" userId="fd0ea1af-346e-4258-bc54-cec630bd1122" providerId="ADAL" clId="{59191FEB-376F-4136-910D-FF94DE9688F5}" dt="2024-12-16T08:30:41.901" v="18"/>
          <ac:spMkLst>
            <pc:docMk/>
            <pc:sldMk cId="2418700326" sldId="313"/>
            <ac:spMk id="3" creationId="{CD7C7620-2DBD-4586-8894-5994A858EC5D}"/>
          </ac:spMkLst>
        </pc:spChg>
        <pc:spChg chg="mod">
          <ac:chgData name="Jaana Kokkonen" userId="fd0ea1af-346e-4258-bc54-cec630bd1122" providerId="ADAL" clId="{59191FEB-376F-4136-910D-FF94DE9688F5}" dt="2025-01-15T13:43:12.632" v="696"/>
          <ac:spMkLst>
            <pc:docMk/>
            <pc:sldMk cId="2418700326" sldId="313"/>
            <ac:spMk id="5" creationId="{F684CAA0-E545-4F8A-A021-577DD70D78D9}"/>
          </ac:spMkLst>
        </pc:spChg>
        <pc:picChg chg="add mod">
          <ac:chgData name="Jaana Kokkonen" userId="fd0ea1af-346e-4258-bc54-cec630bd1122" providerId="ADAL" clId="{59191FEB-376F-4136-910D-FF94DE9688F5}" dt="2025-01-15T12:08:01.249" v="603" actId="962"/>
          <ac:picMkLst>
            <pc:docMk/>
            <pc:sldMk cId="2418700326" sldId="313"/>
            <ac:picMk id="2" creationId="{5384E783-AC6B-E5A5-B94B-64CA1B5A6870}"/>
          </ac:picMkLst>
        </pc:picChg>
        <pc:picChg chg="del">
          <ac:chgData name="Jaana Kokkonen" userId="fd0ea1af-346e-4258-bc54-cec630bd1122" providerId="ADAL" clId="{59191FEB-376F-4136-910D-FF94DE9688F5}" dt="2025-01-15T12:06:40.614" v="559" actId="478"/>
          <ac:picMkLst>
            <pc:docMk/>
            <pc:sldMk cId="2418700326" sldId="313"/>
            <ac:picMk id="4" creationId="{C7BC69E5-BE27-34A0-BAAF-A7BAA272D304}"/>
          </ac:picMkLst>
        </pc:picChg>
      </pc:sldChg>
      <pc:sldChg chg="addSp delSp modSp mod">
        <pc:chgData name="Jaana Kokkonen" userId="fd0ea1af-346e-4258-bc54-cec630bd1122" providerId="ADAL" clId="{59191FEB-376F-4136-910D-FF94DE9688F5}" dt="2025-01-15T14:10:37.679" v="733" actId="962"/>
        <pc:sldMkLst>
          <pc:docMk/>
          <pc:sldMk cId="3221171135" sldId="314"/>
        </pc:sldMkLst>
        <pc:spChg chg="mod">
          <ac:chgData name="Jaana Kokkonen" userId="fd0ea1af-346e-4258-bc54-cec630bd1122" providerId="ADAL" clId="{59191FEB-376F-4136-910D-FF94DE9688F5}" dt="2025-01-15T12:52:21.765" v="659" actId="1038"/>
          <ac:spMkLst>
            <pc:docMk/>
            <pc:sldMk cId="3221171135" sldId="314"/>
            <ac:spMk id="3" creationId="{12BAEBA5-9E49-4D64-8A26-6C3C8A3486C1}"/>
          </ac:spMkLst>
        </pc:spChg>
        <pc:spChg chg="mod">
          <ac:chgData name="Jaana Kokkonen" userId="fd0ea1af-346e-4258-bc54-cec630bd1122" providerId="ADAL" clId="{59191FEB-376F-4136-910D-FF94DE9688F5}" dt="2025-01-15T13:43:12.632" v="696"/>
          <ac:spMkLst>
            <pc:docMk/>
            <pc:sldMk cId="3221171135" sldId="314"/>
            <ac:spMk id="5" creationId="{61DBC16C-0E8E-408E-BD2D-C55DD4942547}"/>
          </ac:spMkLst>
        </pc:spChg>
        <pc:picChg chg="add del mod">
          <ac:chgData name="Jaana Kokkonen" userId="fd0ea1af-346e-4258-bc54-cec630bd1122" providerId="ADAL" clId="{59191FEB-376F-4136-910D-FF94DE9688F5}" dt="2025-01-15T14:10:29.770" v="730" actId="478"/>
          <ac:picMkLst>
            <pc:docMk/>
            <pc:sldMk cId="3221171135" sldId="314"/>
            <ac:picMk id="2" creationId="{56180B2C-C5A9-9EA2-F515-45A2AB377AEE}"/>
          </ac:picMkLst>
        </pc:picChg>
        <pc:picChg chg="del">
          <ac:chgData name="Jaana Kokkonen" userId="fd0ea1af-346e-4258-bc54-cec630bd1122" providerId="ADAL" clId="{59191FEB-376F-4136-910D-FF94DE9688F5}" dt="2025-01-15T12:47:57.383" v="606" actId="478"/>
          <ac:picMkLst>
            <pc:docMk/>
            <pc:sldMk cId="3221171135" sldId="314"/>
            <ac:picMk id="4" creationId="{5CE380D9-DB55-E446-ABF7-571DA21983ED}"/>
          </ac:picMkLst>
        </pc:picChg>
        <pc:picChg chg="add mod">
          <ac:chgData name="Jaana Kokkonen" userId="fd0ea1af-346e-4258-bc54-cec630bd1122" providerId="ADAL" clId="{59191FEB-376F-4136-910D-FF94DE9688F5}" dt="2025-01-15T14:10:37.679" v="733" actId="962"/>
          <ac:picMkLst>
            <pc:docMk/>
            <pc:sldMk cId="3221171135" sldId="314"/>
            <ac:picMk id="6" creationId="{B64A60C7-2F7F-4CBF-2387-6080363BF467}"/>
          </ac:picMkLst>
        </pc:picChg>
      </pc:sldChg>
      <pc:sldChg chg="addSp delSp modSp mod">
        <pc:chgData name="Jaana Kokkonen" userId="fd0ea1af-346e-4258-bc54-cec630bd1122" providerId="ADAL" clId="{59191FEB-376F-4136-910D-FF94DE9688F5}" dt="2025-01-15T13:43:12.632" v="696"/>
        <pc:sldMkLst>
          <pc:docMk/>
          <pc:sldMk cId="2029031423" sldId="315"/>
        </pc:sldMkLst>
        <pc:spChg chg="mod">
          <ac:chgData name="Jaana Kokkonen" userId="fd0ea1af-346e-4258-bc54-cec630bd1122" providerId="ADAL" clId="{59191FEB-376F-4136-910D-FF94DE9688F5}" dt="2025-01-15T12:52:08.725" v="658" actId="1036"/>
          <ac:spMkLst>
            <pc:docMk/>
            <pc:sldMk cId="2029031423" sldId="315"/>
            <ac:spMk id="3" creationId="{F0A25C05-9E10-47C4-8C92-D065DBE27780}"/>
          </ac:spMkLst>
        </pc:spChg>
        <pc:spChg chg="mod">
          <ac:chgData name="Jaana Kokkonen" userId="fd0ea1af-346e-4258-bc54-cec630bd1122" providerId="ADAL" clId="{59191FEB-376F-4136-910D-FF94DE9688F5}" dt="2025-01-15T13:43:12.632" v="696"/>
          <ac:spMkLst>
            <pc:docMk/>
            <pc:sldMk cId="2029031423" sldId="315"/>
            <ac:spMk id="5" creationId="{395730C1-1D6D-4A77-B887-BFC93E905AE3}"/>
          </ac:spMkLst>
        </pc:spChg>
        <pc:picChg chg="add mod">
          <ac:chgData name="Jaana Kokkonen" userId="fd0ea1af-346e-4258-bc54-cec630bd1122" providerId="ADAL" clId="{59191FEB-376F-4136-910D-FF94DE9688F5}" dt="2025-01-15T12:51:58.431" v="656" actId="962"/>
          <ac:picMkLst>
            <pc:docMk/>
            <pc:sldMk cId="2029031423" sldId="315"/>
            <ac:picMk id="2" creationId="{B276279C-6E55-7C77-76A6-087D4757A63A}"/>
          </ac:picMkLst>
        </pc:picChg>
        <pc:picChg chg="del">
          <ac:chgData name="Jaana Kokkonen" userId="fd0ea1af-346e-4258-bc54-cec630bd1122" providerId="ADAL" clId="{59191FEB-376F-4136-910D-FF94DE9688F5}" dt="2025-01-15T12:51:13.689" v="635" actId="478"/>
          <ac:picMkLst>
            <pc:docMk/>
            <pc:sldMk cId="2029031423" sldId="315"/>
            <ac:picMk id="4" creationId="{398B1250-DA9A-4BFF-7421-13687E16EDE9}"/>
          </ac:picMkLst>
        </pc:picChg>
      </pc:sldChg>
      <pc:sldChg chg="modSp mod">
        <pc:chgData name="Jaana Kokkonen" userId="fd0ea1af-346e-4258-bc54-cec630bd1122" providerId="ADAL" clId="{59191FEB-376F-4136-910D-FF94DE9688F5}" dt="2025-01-15T14:58:40.714" v="766" actId="1036"/>
        <pc:sldMkLst>
          <pc:docMk/>
          <pc:sldMk cId="1625820490" sldId="317"/>
        </pc:sldMkLst>
        <pc:spChg chg="mod">
          <ac:chgData name="Jaana Kokkonen" userId="fd0ea1af-346e-4258-bc54-cec630bd1122" providerId="ADAL" clId="{59191FEB-376F-4136-910D-FF94DE9688F5}" dt="2025-01-14T13:38:48.550" v="85" actId="1037"/>
          <ac:spMkLst>
            <pc:docMk/>
            <pc:sldMk cId="1625820490" sldId="317"/>
            <ac:spMk id="3" creationId="{6C5312DF-A6D4-442E-98D2-CC9A1CA2AB28}"/>
          </ac:spMkLst>
        </pc:spChg>
        <pc:spChg chg="mod">
          <ac:chgData name="Jaana Kokkonen" userId="fd0ea1af-346e-4258-bc54-cec630bd1122" providerId="ADAL" clId="{59191FEB-376F-4136-910D-FF94DE9688F5}" dt="2025-01-15T13:43:12.632" v="696"/>
          <ac:spMkLst>
            <pc:docMk/>
            <pc:sldMk cId="1625820490" sldId="317"/>
            <ac:spMk id="7" creationId="{60D7BD7B-3077-4534-83BB-AFE687F03266}"/>
          </ac:spMkLst>
        </pc:spChg>
        <pc:graphicFrameChg chg="mod modGraphic">
          <ac:chgData name="Jaana Kokkonen" userId="fd0ea1af-346e-4258-bc54-cec630bd1122" providerId="ADAL" clId="{59191FEB-376F-4136-910D-FF94DE9688F5}" dt="2025-01-14T13:37:58.393" v="76" actId="2161"/>
          <ac:graphicFrameMkLst>
            <pc:docMk/>
            <pc:sldMk cId="1625820490" sldId="317"/>
            <ac:graphicFrameMk id="2" creationId="{AA62BFCE-8962-439D-B47E-F0CC623B73F2}"/>
          </ac:graphicFrameMkLst>
        </pc:graphicFrameChg>
        <pc:graphicFrameChg chg="mod modGraphic">
          <ac:chgData name="Jaana Kokkonen" userId="fd0ea1af-346e-4258-bc54-cec630bd1122" providerId="ADAL" clId="{59191FEB-376F-4136-910D-FF94DE9688F5}" dt="2025-01-15T14:58:40.714" v="766" actId="1036"/>
          <ac:graphicFrameMkLst>
            <pc:docMk/>
            <pc:sldMk cId="1625820490" sldId="317"/>
            <ac:graphicFrameMk id="61500" creationId="{00000000-0000-0000-0000-000000000000}"/>
          </ac:graphicFrameMkLst>
        </pc:graphicFrameChg>
      </pc:sldChg>
      <pc:sldChg chg="addSp delSp modSp mod">
        <pc:chgData name="Jaana Kokkonen" userId="fd0ea1af-346e-4258-bc54-cec630bd1122" providerId="ADAL" clId="{59191FEB-376F-4136-910D-FF94DE9688F5}" dt="2025-01-15T13:43:12.632" v="696"/>
        <pc:sldMkLst>
          <pc:docMk/>
          <pc:sldMk cId="1994438041" sldId="318"/>
        </pc:sldMkLst>
        <pc:spChg chg="mod">
          <ac:chgData name="Jaana Kokkonen" userId="fd0ea1af-346e-4258-bc54-cec630bd1122" providerId="ADAL" clId="{59191FEB-376F-4136-910D-FF94DE9688F5}" dt="2025-01-15T13:12:59.573" v="695" actId="1035"/>
          <ac:spMkLst>
            <pc:docMk/>
            <pc:sldMk cId="1994438041" sldId="318"/>
            <ac:spMk id="3" creationId="{0F31B9DC-7C8C-449A-8D35-A423DDE139BB}"/>
          </ac:spMkLst>
        </pc:spChg>
        <pc:spChg chg="mod">
          <ac:chgData name="Jaana Kokkonen" userId="fd0ea1af-346e-4258-bc54-cec630bd1122" providerId="ADAL" clId="{59191FEB-376F-4136-910D-FF94DE9688F5}" dt="2025-01-15T13:43:12.632" v="696"/>
          <ac:spMkLst>
            <pc:docMk/>
            <pc:sldMk cId="1994438041" sldId="318"/>
            <ac:spMk id="6" creationId="{9F3BB1C1-39F9-45A9-B9EB-9615F8B63F31}"/>
          </ac:spMkLst>
        </pc:spChg>
        <pc:picChg chg="add mod">
          <ac:chgData name="Jaana Kokkonen" userId="fd0ea1af-346e-4258-bc54-cec630bd1122" providerId="ADAL" clId="{59191FEB-376F-4136-910D-FF94DE9688F5}" dt="2025-01-15T13:12:46.883" v="694" actId="962"/>
          <ac:picMkLst>
            <pc:docMk/>
            <pc:sldMk cId="1994438041" sldId="318"/>
            <ac:picMk id="2" creationId="{2A93AF43-6DB5-C225-6F94-5DAD0F6244BE}"/>
          </ac:picMkLst>
        </pc:picChg>
        <pc:picChg chg="del">
          <ac:chgData name="Jaana Kokkonen" userId="fd0ea1af-346e-4258-bc54-cec630bd1122" providerId="ADAL" clId="{59191FEB-376F-4136-910D-FF94DE9688F5}" dt="2025-01-15T13:11:45.441" v="662" actId="478"/>
          <ac:picMkLst>
            <pc:docMk/>
            <pc:sldMk cId="1994438041" sldId="318"/>
            <ac:picMk id="4" creationId="{6F5BC422-AE03-2434-5220-534007BC4D41}"/>
          </ac:picMkLst>
        </pc:picChg>
      </pc:sldChg>
      <pc:sldChg chg="modSp mod">
        <pc:chgData name="Jaana Kokkonen" userId="fd0ea1af-346e-4258-bc54-cec630bd1122" providerId="ADAL" clId="{59191FEB-376F-4136-910D-FF94DE9688F5}" dt="2024-12-16T08:30:18.017" v="16" actId="313"/>
        <pc:sldMkLst>
          <pc:docMk/>
          <pc:sldMk cId="1467957244" sldId="803"/>
        </pc:sldMkLst>
        <pc:spChg chg="mod">
          <ac:chgData name="Jaana Kokkonen" userId="fd0ea1af-346e-4258-bc54-cec630bd1122" providerId="ADAL" clId="{59191FEB-376F-4136-910D-FF94DE9688F5}" dt="2024-12-16T08:30:18.017" v="16" actId="313"/>
          <ac:spMkLst>
            <pc:docMk/>
            <pc:sldMk cId="1467957244" sldId="803"/>
            <ac:spMk id="2" creationId="{995AC411-15E3-42BD-8333-73629B57A63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15.1.2025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15.1.2025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5AC411-15E3-42BD-8333-73629B57A63F}"/>
              </a:ext>
            </a:extLst>
          </p:cNvPr>
          <p:cNvSpPr>
            <a:spLocks noGrp="1"/>
          </p:cNvSpPr>
          <p:nvPr>
            <p:ph type="ctrTitle"/>
          </p:nvPr>
        </p:nvSpPr>
        <p:spPr>
          <a:xfrm>
            <a:off x="983432" y="1340768"/>
            <a:ext cx="10153128" cy="2790306"/>
          </a:xfrm>
        </p:spPr>
        <p:txBody>
          <a:bodyPr/>
          <a:lstStyle/>
          <a:p>
            <a:r>
              <a:rPr lang="fi-FI" sz="3200" dirty="0"/>
              <a:t>Työssäkäynti: väestön pääasiallinen toiminta 2000 - 2023</a:t>
            </a:r>
          </a:p>
        </p:txBody>
      </p:sp>
    </p:spTree>
    <p:extLst>
      <p:ext uri="{BB962C8B-B14F-4D97-AF65-F5344CB8AC3E}">
        <p14:creationId xmlns:p14="http://schemas.microsoft.com/office/powerpoint/2010/main" val="146795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26CA5E-BA42-4F6B-A1FF-EB758D406760}"/>
              </a:ext>
            </a:extLst>
          </p:cNvPr>
          <p:cNvSpPr>
            <a:spLocks noGrp="1"/>
          </p:cNvSpPr>
          <p:nvPr>
            <p:ph type="title"/>
          </p:nvPr>
        </p:nvSpPr>
        <p:spPr>
          <a:xfrm>
            <a:off x="767408" y="315888"/>
            <a:ext cx="10801200" cy="736848"/>
          </a:xfrm>
        </p:spPr>
        <p:txBody>
          <a:bodyPr/>
          <a:lstStyle/>
          <a:p>
            <a:r>
              <a:rPr lang="fi-FI" dirty="0"/>
              <a:t>Työvoiman ulkopuolella olevien lukumäärä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FAB1D0BA-8AF1-41DA-9480-627CA3EF44EB}"/>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7" name="Kuva 6" descr="Viivakaavio: työvoiman ulkopuolella olevien lukumäärä Etelä-Savossa 2000-2023. Työvoiman ulkopuolella olevien lukumäärä on laskenut vuoden 2000 luvusta 85 377 vuoden 2023 lukuun 74 388 vuoden 2024 aluejaolla tarkasteltuna.">
            <a:extLst>
              <a:ext uri="{FF2B5EF4-FFF2-40B4-BE49-F238E27FC236}">
                <a16:creationId xmlns:a16="http://schemas.microsoft.com/office/drawing/2014/main" id="{C38AC786-497B-EADC-B635-4B1F5FA3046E}"/>
              </a:ext>
            </a:extLst>
          </p:cNvPr>
          <p:cNvPicPr>
            <a:picLocks noChangeAspect="1"/>
          </p:cNvPicPr>
          <p:nvPr/>
        </p:nvPicPr>
        <p:blipFill>
          <a:blip r:embed="rId2"/>
          <a:stretch>
            <a:fillRect/>
          </a:stretch>
        </p:blipFill>
        <p:spPr>
          <a:xfrm>
            <a:off x="807851" y="1268760"/>
            <a:ext cx="9392605" cy="4968552"/>
          </a:xfrm>
          <a:prstGeom prst="rect">
            <a:avLst/>
          </a:prstGeom>
        </p:spPr>
      </p:pic>
    </p:spTree>
    <p:extLst>
      <p:ext uri="{BB962C8B-B14F-4D97-AF65-F5344CB8AC3E}">
        <p14:creationId xmlns:p14="http://schemas.microsoft.com/office/powerpoint/2010/main" val="3916083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DEBA0474-6FA9-4AAA-8407-6AE9C0A7BD89}"/>
              </a:ext>
            </a:extLst>
          </p:cNvPr>
          <p:cNvSpPr>
            <a:spLocks noGrp="1"/>
          </p:cNvSpPr>
          <p:nvPr>
            <p:ph type="title"/>
          </p:nvPr>
        </p:nvSpPr>
        <p:spPr>
          <a:xfrm>
            <a:off x="695400" y="260648"/>
            <a:ext cx="11377264" cy="600164"/>
          </a:xfrm>
        </p:spPr>
        <p:txBody>
          <a:bodyPr/>
          <a:lstStyle/>
          <a:p>
            <a:r>
              <a:rPr lang="fi-FI" dirty="0"/>
              <a:t>Työvoiman ulkopuolella olevat Etelä-Savossa 2000 - 2023</a:t>
            </a:r>
            <a:r>
              <a:rPr lang="fi-FI" sz="2000" b="0" dirty="0"/>
              <a:t>, 1.1.2024 aluejako</a:t>
            </a:r>
            <a:endParaRPr lang="fi-FI" dirty="0"/>
          </a:p>
        </p:txBody>
      </p:sp>
      <p:sp>
        <p:nvSpPr>
          <p:cNvPr id="6" name="Title 11">
            <a:extLst>
              <a:ext uri="{FF2B5EF4-FFF2-40B4-BE49-F238E27FC236}">
                <a16:creationId xmlns:a16="http://schemas.microsoft.com/office/drawing/2014/main" id="{91045EB8-75AA-4FBE-8956-057C1E977290}"/>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2" name="Suorakulmio 1"/>
          <p:cNvSpPr/>
          <p:nvPr/>
        </p:nvSpPr>
        <p:spPr>
          <a:xfrm>
            <a:off x="623392" y="5877272"/>
            <a:ext cx="9289032" cy="430887"/>
          </a:xfrm>
          <a:prstGeom prst="rect">
            <a:avLst/>
          </a:prstGeom>
        </p:spPr>
        <p:txBody>
          <a:bodyPr wrap="square">
            <a:spAutoFit/>
          </a:bodyPr>
          <a:lstStyle/>
          <a:p>
            <a:r>
              <a:rPr lang="fi-FI" sz="1100" dirty="0">
                <a:solidFill>
                  <a:srgbClr val="000000"/>
                </a:solidFill>
                <a:latin typeface="Arial" panose="020B0604020202020204" pitchFamily="34" charset="0"/>
                <a:cs typeface="Arial" panose="020B0604020202020204" pitchFamily="34" charset="0"/>
              </a:rPr>
              <a:t>Työeläkeuudistuksesta johtuen vuonna 2005 työllisten alaikäraja työssäkäyntitilastossa nousi 15 ikävuodesta 18 vuoteen. Muutos näkyy nuorten työllisyyden vähenemisenä ja opiskelijoiden määrän kasvuna..</a:t>
            </a:r>
          </a:p>
        </p:txBody>
      </p:sp>
      <p:pic>
        <p:nvPicPr>
          <p:cNvPr id="3" name="Kuva 2" descr="Pylväskaavio: työvoiman ulkopuolella olevat Etelä-Savossa 2000-2023. Työvoiman ulkopuolella olevien määrä on laskenut vuodesta 2000, jolloin heitä oli yli 85 000. Vuonna 2023 työvoiman ulkopuolella olevien määrä oli yhteensä 74 388, näistä 0-14-vuotiaita 15 218, opiskelijoita ja koululaisia 7 569, varusmiehiä ja siviilipalvelusmiehiä 124, eläkeläisiä 47 938 ja muita työvoiman ulkopuolella olevia 3 539.">
            <a:extLst>
              <a:ext uri="{FF2B5EF4-FFF2-40B4-BE49-F238E27FC236}">
                <a16:creationId xmlns:a16="http://schemas.microsoft.com/office/drawing/2014/main" id="{B1943688-7EF0-14E8-ED5D-9E47D122A309}"/>
              </a:ext>
            </a:extLst>
          </p:cNvPr>
          <p:cNvPicPr>
            <a:picLocks noChangeAspect="1"/>
          </p:cNvPicPr>
          <p:nvPr/>
        </p:nvPicPr>
        <p:blipFill>
          <a:blip r:embed="rId2"/>
          <a:stretch>
            <a:fillRect/>
          </a:stretch>
        </p:blipFill>
        <p:spPr>
          <a:xfrm>
            <a:off x="667172" y="908720"/>
            <a:ext cx="9029228" cy="4885723"/>
          </a:xfrm>
          <a:prstGeom prst="rect">
            <a:avLst/>
          </a:prstGeom>
        </p:spPr>
      </p:pic>
    </p:spTree>
    <p:extLst>
      <p:ext uri="{BB962C8B-B14F-4D97-AF65-F5344CB8AC3E}">
        <p14:creationId xmlns:p14="http://schemas.microsoft.com/office/powerpoint/2010/main" val="1558336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A5F811-00AC-41DF-9F4F-23F56C3A44C7}"/>
              </a:ext>
            </a:extLst>
          </p:cNvPr>
          <p:cNvSpPr>
            <a:spLocks noGrp="1"/>
          </p:cNvSpPr>
          <p:nvPr>
            <p:ph type="title"/>
          </p:nvPr>
        </p:nvSpPr>
        <p:spPr>
          <a:xfrm>
            <a:off x="695400" y="332656"/>
            <a:ext cx="8298000" cy="576064"/>
          </a:xfrm>
        </p:spPr>
        <p:txBody>
          <a:bodyPr/>
          <a:lstStyle/>
          <a:p>
            <a:r>
              <a:rPr lang="fi-FI" dirty="0"/>
              <a:t>0-14-vuotiaat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14C7DA77-FB86-4B0C-8048-EBCF7E0C7CF9}"/>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Viivakaavio: 0-14-vuotiaat Etelä-Savossa 2000-2023. Määrä on laskenut vuoden 2000 luvusta 25 454 vuoden 2023 lukuun 15 218 vuoden 2024 aluejaolla tarkasteltuna.">
            <a:extLst>
              <a:ext uri="{FF2B5EF4-FFF2-40B4-BE49-F238E27FC236}">
                <a16:creationId xmlns:a16="http://schemas.microsoft.com/office/drawing/2014/main" id="{44A115A6-AD8B-C27D-D3D8-81645333F16A}"/>
              </a:ext>
            </a:extLst>
          </p:cNvPr>
          <p:cNvPicPr>
            <a:picLocks noChangeAspect="1"/>
          </p:cNvPicPr>
          <p:nvPr/>
        </p:nvPicPr>
        <p:blipFill>
          <a:blip r:embed="rId2"/>
          <a:stretch>
            <a:fillRect/>
          </a:stretch>
        </p:blipFill>
        <p:spPr>
          <a:xfrm>
            <a:off x="479376" y="1124744"/>
            <a:ext cx="9648853" cy="4968552"/>
          </a:xfrm>
          <a:prstGeom prst="rect">
            <a:avLst/>
          </a:prstGeom>
        </p:spPr>
      </p:pic>
    </p:spTree>
    <p:extLst>
      <p:ext uri="{BB962C8B-B14F-4D97-AF65-F5344CB8AC3E}">
        <p14:creationId xmlns:p14="http://schemas.microsoft.com/office/powerpoint/2010/main" val="2085485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D1CB4C68-A07C-40C5-A161-63DABD524F3B}"/>
              </a:ext>
            </a:extLst>
          </p:cNvPr>
          <p:cNvSpPr>
            <a:spLocks noGrp="1"/>
          </p:cNvSpPr>
          <p:nvPr>
            <p:ph type="title"/>
          </p:nvPr>
        </p:nvSpPr>
        <p:spPr>
          <a:xfrm>
            <a:off x="695400" y="260648"/>
            <a:ext cx="10585176" cy="504056"/>
          </a:xfrm>
        </p:spPr>
        <p:txBody>
          <a:bodyPr/>
          <a:lstStyle/>
          <a:p>
            <a:r>
              <a:rPr lang="fi-FI" dirty="0"/>
              <a:t>Opiskelijat ja koululaiset Etelä-Savossa 2000 - 2023</a:t>
            </a:r>
            <a:r>
              <a:rPr lang="fi-FI" sz="2000" b="0" dirty="0"/>
              <a:t>, 1.1.2024 aluejako</a:t>
            </a:r>
            <a:endParaRPr lang="fi-FI" dirty="0"/>
          </a:p>
        </p:txBody>
      </p:sp>
      <p:sp>
        <p:nvSpPr>
          <p:cNvPr id="6" name="Title 11">
            <a:extLst>
              <a:ext uri="{FF2B5EF4-FFF2-40B4-BE49-F238E27FC236}">
                <a16:creationId xmlns:a16="http://schemas.microsoft.com/office/drawing/2014/main" id="{4F2589BD-FFCD-4273-9C66-93E854D1EDE1}"/>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8" name="Tekstiruutu 7">
            <a:extLst>
              <a:ext uri="{FF2B5EF4-FFF2-40B4-BE49-F238E27FC236}">
                <a16:creationId xmlns:a16="http://schemas.microsoft.com/office/drawing/2014/main" id="{56CAE7AB-6268-48A3-863D-F73C559467D3}"/>
              </a:ext>
            </a:extLst>
          </p:cNvPr>
          <p:cNvSpPr txBox="1"/>
          <p:nvPr/>
        </p:nvSpPr>
        <p:spPr>
          <a:xfrm>
            <a:off x="623392" y="5919663"/>
            <a:ext cx="9721080" cy="461665"/>
          </a:xfrm>
          <a:prstGeom prst="rect">
            <a:avLst/>
          </a:prstGeom>
          <a:noFill/>
        </p:spPr>
        <p:txBody>
          <a:bodyPr wrap="square" rtlCol="0">
            <a:spAutoFit/>
          </a:bodyPr>
          <a:lstStyle/>
          <a:p>
            <a:pPr algn="l"/>
            <a:r>
              <a:rPr lang="fi-FI" sz="1200" dirty="0"/>
              <a:t>Työeläkeuudistuksesta johtuen vuonna 2005 työllisten alaikäraja työssäkäyntitilastossa nousi 15 ikävuodesta 18 vuoteen. Muutos näkyy nuorten työllisyyden vähenemisenä ja opiskelijoiden määrän kasvuna.</a:t>
            </a:r>
          </a:p>
        </p:txBody>
      </p:sp>
      <p:pic>
        <p:nvPicPr>
          <p:cNvPr id="2" name="Kuva 1" descr="Viivakaavio: opiskelijat ja koululaiset Etelä-Savossa 2000-2023. Opiskelijoiden ja koululaisten määrä on laskenut vuoden 2000 luvusta 12 353 vuoden 2023 lukuun 7 569 vuoden 2024 aluejaolla tarkasteltuna.">
            <a:extLst>
              <a:ext uri="{FF2B5EF4-FFF2-40B4-BE49-F238E27FC236}">
                <a16:creationId xmlns:a16="http://schemas.microsoft.com/office/drawing/2014/main" id="{53ACAE06-D741-AC2C-3624-65B53239B0C1}"/>
              </a:ext>
            </a:extLst>
          </p:cNvPr>
          <p:cNvPicPr>
            <a:picLocks noChangeAspect="1"/>
          </p:cNvPicPr>
          <p:nvPr/>
        </p:nvPicPr>
        <p:blipFill>
          <a:blip r:embed="rId2"/>
          <a:stretch>
            <a:fillRect/>
          </a:stretch>
        </p:blipFill>
        <p:spPr>
          <a:xfrm>
            <a:off x="695400" y="821685"/>
            <a:ext cx="9433048" cy="4814004"/>
          </a:xfrm>
          <a:prstGeom prst="rect">
            <a:avLst/>
          </a:prstGeom>
        </p:spPr>
      </p:pic>
    </p:spTree>
    <p:extLst>
      <p:ext uri="{BB962C8B-B14F-4D97-AF65-F5344CB8AC3E}">
        <p14:creationId xmlns:p14="http://schemas.microsoft.com/office/powerpoint/2010/main" val="1924513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CD7C7620-2DBD-4586-8894-5994A858EC5D}"/>
              </a:ext>
            </a:extLst>
          </p:cNvPr>
          <p:cNvSpPr>
            <a:spLocks noGrp="1"/>
          </p:cNvSpPr>
          <p:nvPr>
            <p:ph type="title"/>
          </p:nvPr>
        </p:nvSpPr>
        <p:spPr>
          <a:xfrm>
            <a:off x="839416" y="332656"/>
            <a:ext cx="9793088" cy="864096"/>
          </a:xfrm>
        </p:spPr>
        <p:txBody>
          <a:bodyPr/>
          <a:lstStyle/>
          <a:p>
            <a:r>
              <a:rPr lang="fi-FI" dirty="0"/>
              <a:t>Varusmiehet ja siviilipalvelusmiehet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F684CAA0-E545-4F8A-A021-577DD70D78D9}"/>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Viivakaavio: varusmiehet ja siviilipalvelusmiehet Etelä-Savossa 2000-2023. Määrä on laskenut vuoden 2000 luvusta 564 vuoden 2023 lukuun 124 vuoden 2024 aluejaolla tarkasteltuna. Vuodesta 2022 laskua oli 74 henkilön verran.">
            <a:extLst>
              <a:ext uri="{FF2B5EF4-FFF2-40B4-BE49-F238E27FC236}">
                <a16:creationId xmlns:a16="http://schemas.microsoft.com/office/drawing/2014/main" id="{5384E783-AC6B-E5A5-B94B-64CA1B5A6870}"/>
              </a:ext>
            </a:extLst>
          </p:cNvPr>
          <p:cNvPicPr>
            <a:picLocks noChangeAspect="1"/>
          </p:cNvPicPr>
          <p:nvPr/>
        </p:nvPicPr>
        <p:blipFill>
          <a:blip r:embed="rId2"/>
          <a:stretch>
            <a:fillRect/>
          </a:stretch>
        </p:blipFill>
        <p:spPr>
          <a:xfrm>
            <a:off x="695400" y="1268760"/>
            <a:ext cx="9361040" cy="4832510"/>
          </a:xfrm>
          <a:prstGeom prst="rect">
            <a:avLst/>
          </a:prstGeom>
        </p:spPr>
      </p:pic>
    </p:spTree>
    <p:extLst>
      <p:ext uri="{BB962C8B-B14F-4D97-AF65-F5344CB8AC3E}">
        <p14:creationId xmlns:p14="http://schemas.microsoft.com/office/powerpoint/2010/main" val="2418700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12BAEBA5-9E49-4D64-8A26-6C3C8A3486C1}"/>
              </a:ext>
            </a:extLst>
          </p:cNvPr>
          <p:cNvSpPr>
            <a:spLocks noGrp="1"/>
          </p:cNvSpPr>
          <p:nvPr>
            <p:ph type="title"/>
          </p:nvPr>
        </p:nvSpPr>
        <p:spPr>
          <a:xfrm>
            <a:off x="767408" y="332656"/>
            <a:ext cx="10585176" cy="576064"/>
          </a:xfrm>
        </p:spPr>
        <p:txBody>
          <a:bodyPr/>
          <a:lstStyle/>
          <a:p>
            <a:r>
              <a:rPr lang="fi-FI" dirty="0"/>
              <a:t>Eläkeläiset Etelä-Savossa 2000 - 2023</a:t>
            </a:r>
            <a:r>
              <a:rPr lang="fi-FI" sz="2800" b="0" dirty="0"/>
              <a:t> </a:t>
            </a:r>
            <a:r>
              <a:rPr lang="fi-FI" sz="2000" b="0" dirty="0"/>
              <a:t>, 1.1.2024 aluejako</a:t>
            </a:r>
            <a:endParaRPr lang="fi-FI" dirty="0"/>
          </a:p>
        </p:txBody>
      </p:sp>
      <p:sp>
        <p:nvSpPr>
          <p:cNvPr id="5" name="Title 11">
            <a:extLst>
              <a:ext uri="{FF2B5EF4-FFF2-40B4-BE49-F238E27FC236}">
                <a16:creationId xmlns:a16="http://schemas.microsoft.com/office/drawing/2014/main" id="{61DBC16C-0E8E-408E-BD2D-C55DD4942547}"/>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6" name="Kuva 5" descr="Viivakaavio: eläkeläiset Etelä-Savossa 2000-2023. Eläkeläisten määrä on noussut vuoden 2000 luvusta 42 484 vuoden 2023 lukuun 47 938 vuoden 2024 aluejaolla tarkasteltuna. ">
            <a:extLst>
              <a:ext uri="{FF2B5EF4-FFF2-40B4-BE49-F238E27FC236}">
                <a16:creationId xmlns:a16="http://schemas.microsoft.com/office/drawing/2014/main" id="{B64A60C7-2F7F-4CBF-2387-6080363BF467}"/>
              </a:ext>
            </a:extLst>
          </p:cNvPr>
          <p:cNvPicPr>
            <a:picLocks noChangeAspect="1"/>
          </p:cNvPicPr>
          <p:nvPr/>
        </p:nvPicPr>
        <p:blipFill>
          <a:blip r:embed="rId2"/>
          <a:stretch>
            <a:fillRect/>
          </a:stretch>
        </p:blipFill>
        <p:spPr>
          <a:xfrm>
            <a:off x="767408" y="1124744"/>
            <a:ext cx="9282641" cy="4996563"/>
          </a:xfrm>
          <a:prstGeom prst="rect">
            <a:avLst/>
          </a:prstGeom>
        </p:spPr>
      </p:pic>
    </p:spTree>
    <p:extLst>
      <p:ext uri="{BB962C8B-B14F-4D97-AF65-F5344CB8AC3E}">
        <p14:creationId xmlns:p14="http://schemas.microsoft.com/office/powerpoint/2010/main" val="3221171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F0A25C05-9E10-47C4-8C92-D065DBE27780}"/>
              </a:ext>
            </a:extLst>
          </p:cNvPr>
          <p:cNvSpPr>
            <a:spLocks noGrp="1"/>
          </p:cNvSpPr>
          <p:nvPr>
            <p:ph type="title"/>
          </p:nvPr>
        </p:nvSpPr>
        <p:spPr>
          <a:xfrm>
            <a:off x="767408" y="332656"/>
            <a:ext cx="9865096" cy="864096"/>
          </a:xfrm>
        </p:spPr>
        <p:txBody>
          <a:bodyPr/>
          <a:lstStyle/>
          <a:p>
            <a:r>
              <a:rPr lang="fi-FI" dirty="0"/>
              <a:t>Muut työvoiman ulkopuolella olevat Etelä-Savossa 2000 - 2023</a:t>
            </a:r>
            <a:r>
              <a:rPr lang="fi-FI" sz="2000" b="0" dirty="0"/>
              <a:t>, 1.1.2024 aluejako</a:t>
            </a:r>
            <a:endParaRPr lang="fi-FI" b="0" dirty="0"/>
          </a:p>
        </p:txBody>
      </p:sp>
      <p:sp>
        <p:nvSpPr>
          <p:cNvPr id="5" name="Title 11">
            <a:extLst>
              <a:ext uri="{FF2B5EF4-FFF2-40B4-BE49-F238E27FC236}">
                <a16:creationId xmlns:a16="http://schemas.microsoft.com/office/drawing/2014/main" id="{395730C1-1D6D-4A77-B887-BFC93E905AE3}"/>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Viivakaavio: muut työvoiman ulkopuolella olevat Etelä-Savossa 2000-2023. Määrä on laskenut vuoden 2000 luvusta 4 522 vuoden 2023 lukuun 3 539 vuoden 2024 aluejaolla tarkasteltuna.">
            <a:extLst>
              <a:ext uri="{FF2B5EF4-FFF2-40B4-BE49-F238E27FC236}">
                <a16:creationId xmlns:a16="http://schemas.microsoft.com/office/drawing/2014/main" id="{B276279C-6E55-7C77-76A6-087D4757A63A}"/>
              </a:ext>
            </a:extLst>
          </p:cNvPr>
          <p:cNvPicPr>
            <a:picLocks noChangeAspect="1"/>
          </p:cNvPicPr>
          <p:nvPr/>
        </p:nvPicPr>
        <p:blipFill>
          <a:blip r:embed="rId2"/>
          <a:stretch>
            <a:fillRect/>
          </a:stretch>
        </p:blipFill>
        <p:spPr>
          <a:xfrm>
            <a:off x="623392" y="1340768"/>
            <a:ext cx="9594277" cy="4892922"/>
          </a:xfrm>
          <a:prstGeom prst="rect">
            <a:avLst/>
          </a:prstGeom>
        </p:spPr>
      </p:pic>
    </p:spTree>
    <p:extLst>
      <p:ext uri="{BB962C8B-B14F-4D97-AF65-F5344CB8AC3E}">
        <p14:creationId xmlns:p14="http://schemas.microsoft.com/office/powerpoint/2010/main" val="2029031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0F31B9DC-7C8C-449A-8D35-A423DDE139BB}"/>
              </a:ext>
              <a:ext uri="{C183D7F6-B498-43B3-948B-1728B52AA6E4}">
                <adec:decorative xmlns:adec="http://schemas.microsoft.com/office/drawing/2017/decorative" val="0"/>
              </a:ext>
            </a:extLst>
          </p:cNvPr>
          <p:cNvSpPr>
            <a:spLocks noGrp="1"/>
          </p:cNvSpPr>
          <p:nvPr>
            <p:ph type="title"/>
          </p:nvPr>
        </p:nvSpPr>
        <p:spPr>
          <a:xfrm>
            <a:off x="695400" y="332656"/>
            <a:ext cx="10801200" cy="792088"/>
          </a:xfrm>
        </p:spPr>
        <p:txBody>
          <a:bodyPr/>
          <a:lstStyle/>
          <a:p>
            <a:r>
              <a:rPr lang="fi-FI" dirty="0"/>
              <a:t>Taloudellinen huoltosuhde Etelä-Savossa ja koko maassa 2000 - 2023</a:t>
            </a:r>
            <a:r>
              <a:rPr lang="fi-FI" sz="2000" b="0" dirty="0"/>
              <a:t>, 1.1.2024 aluejako</a:t>
            </a:r>
            <a:endParaRPr lang="fi-FI" b="0" dirty="0"/>
          </a:p>
        </p:txBody>
      </p:sp>
      <p:sp>
        <p:nvSpPr>
          <p:cNvPr id="6" name="Title 11">
            <a:extLst>
              <a:ext uri="{FF2B5EF4-FFF2-40B4-BE49-F238E27FC236}">
                <a16:creationId xmlns:a16="http://schemas.microsoft.com/office/drawing/2014/main" id="{9F3BB1C1-39F9-45A9-B9EB-9615F8B63F31}"/>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7" name="Title 11"/>
          <p:cNvSpPr txBox="1">
            <a:spLocks/>
          </p:cNvSpPr>
          <p:nvPr/>
        </p:nvSpPr>
        <p:spPr bwMode="auto">
          <a:xfrm>
            <a:off x="623392" y="6093296"/>
            <a:ext cx="9793088" cy="3600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fi-FI" sz="1400" dirty="0">
                <a:solidFill>
                  <a:srgbClr val="000000"/>
                </a:solidFill>
                <a:latin typeface="Arial" charset="-52"/>
                <a:cs typeface="Arial" charset="-52"/>
              </a:rPr>
              <a:t>Taloudellinen huoltosuhde: montako työvoiman ulkopuolella olevaa ja työtöntä on yhtä työllistä kohti</a:t>
            </a:r>
          </a:p>
        </p:txBody>
      </p:sp>
      <p:pic>
        <p:nvPicPr>
          <p:cNvPr id="2" name="Kuva 1" descr="Viivakaavio: taloudellinen huoltosuhde Etelä-Savossa ja koko maassa 2000-2023. Huoltosuhde on vaihdellut kyseisellä ajanjaksolla vain vähän, ja samansuuntaisesti sekä Etelä-Savossa että koko maassa. Vuonna 2023 huoltosuhde oli Etelä-Savossa 1,66 ja koko maassa 1,32 vuoden 2024 aluejaolla tarkasteltuna.">
            <a:extLst>
              <a:ext uri="{FF2B5EF4-FFF2-40B4-BE49-F238E27FC236}">
                <a16:creationId xmlns:a16="http://schemas.microsoft.com/office/drawing/2014/main" id="{2A93AF43-6DB5-C225-6F94-5DAD0F6244BE}"/>
              </a:ext>
            </a:extLst>
          </p:cNvPr>
          <p:cNvPicPr>
            <a:picLocks noChangeAspect="1"/>
          </p:cNvPicPr>
          <p:nvPr/>
        </p:nvPicPr>
        <p:blipFill>
          <a:blip r:embed="rId2"/>
          <a:stretch>
            <a:fillRect/>
          </a:stretch>
        </p:blipFill>
        <p:spPr>
          <a:xfrm>
            <a:off x="606202" y="1157593"/>
            <a:ext cx="9306222" cy="4719679"/>
          </a:xfrm>
          <a:prstGeom prst="rect">
            <a:avLst/>
          </a:prstGeom>
        </p:spPr>
      </p:pic>
    </p:spTree>
    <p:extLst>
      <p:ext uri="{BB962C8B-B14F-4D97-AF65-F5344CB8AC3E}">
        <p14:creationId xmlns:p14="http://schemas.microsoft.com/office/powerpoint/2010/main" val="199443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6C5312DF-A6D4-442E-98D2-CC9A1CA2AB28}"/>
              </a:ext>
            </a:extLst>
          </p:cNvPr>
          <p:cNvSpPr>
            <a:spLocks noGrp="1"/>
          </p:cNvSpPr>
          <p:nvPr>
            <p:ph type="title"/>
          </p:nvPr>
        </p:nvSpPr>
        <p:spPr>
          <a:xfrm>
            <a:off x="623392" y="116632"/>
            <a:ext cx="10225136" cy="900000"/>
          </a:xfrm>
        </p:spPr>
        <p:txBody>
          <a:bodyPr/>
          <a:lstStyle/>
          <a:p>
            <a:r>
              <a:rPr lang="fi-FI" dirty="0"/>
              <a:t>Väestö pääasiallisen toiminnan mukaan Etelä-Savon maakunnassa 2000 - 2023</a:t>
            </a:r>
            <a:r>
              <a:rPr lang="fi-FI" sz="2000" b="0" dirty="0"/>
              <a:t>, 1.1.2024 aluejako</a:t>
            </a:r>
            <a:endParaRPr lang="fi-FI" b="0" dirty="0"/>
          </a:p>
        </p:txBody>
      </p:sp>
      <p:graphicFrame>
        <p:nvGraphicFramePr>
          <p:cNvPr id="2" name="Taulukko 1">
            <a:extLst>
              <a:ext uri="{FF2B5EF4-FFF2-40B4-BE49-F238E27FC236}">
                <a16:creationId xmlns:a16="http://schemas.microsoft.com/office/drawing/2014/main" id="{AA62BFCE-8962-439D-B47E-F0CC623B73F2}"/>
              </a:ext>
            </a:extLst>
          </p:cNvPr>
          <p:cNvGraphicFramePr>
            <a:graphicFrameLocks noGrp="1"/>
          </p:cNvGraphicFramePr>
          <p:nvPr>
            <p:extLst>
              <p:ext uri="{D42A27DB-BD31-4B8C-83A1-F6EECF244321}">
                <p14:modId xmlns:p14="http://schemas.microsoft.com/office/powerpoint/2010/main" val="1539453638"/>
              </p:ext>
            </p:extLst>
          </p:nvPr>
        </p:nvGraphicFramePr>
        <p:xfrm>
          <a:off x="651268" y="1005774"/>
          <a:ext cx="9721080" cy="4846451"/>
        </p:xfrm>
        <a:graphic>
          <a:graphicData uri="http://schemas.openxmlformats.org/drawingml/2006/table">
            <a:tbl>
              <a:tblPr firstRow="1" bandRow="1">
                <a:tableStyleId>{5C22544A-7EE6-4342-B048-85BDC9FD1C3A}</a:tableStyleId>
              </a:tblPr>
              <a:tblGrid>
                <a:gridCol w="515512">
                  <a:extLst>
                    <a:ext uri="{9D8B030D-6E8A-4147-A177-3AD203B41FA5}">
                      <a16:colId xmlns:a16="http://schemas.microsoft.com/office/drawing/2014/main" val="1560740841"/>
                    </a:ext>
                  </a:extLst>
                </a:gridCol>
                <a:gridCol w="636616">
                  <a:extLst>
                    <a:ext uri="{9D8B030D-6E8A-4147-A177-3AD203B41FA5}">
                      <a16:colId xmlns:a16="http://schemas.microsoft.com/office/drawing/2014/main" val="1540839951"/>
                    </a:ext>
                  </a:extLst>
                </a:gridCol>
                <a:gridCol w="648072">
                  <a:extLst>
                    <a:ext uri="{9D8B030D-6E8A-4147-A177-3AD203B41FA5}">
                      <a16:colId xmlns:a16="http://schemas.microsoft.com/office/drawing/2014/main" val="2645507792"/>
                    </a:ext>
                  </a:extLst>
                </a:gridCol>
                <a:gridCol w="648072">
                  <a:extLst>
                    <a:ext uri="{9D8B030D-6E8A-4147-A177-3AD203B41FA5}">
                      <a16:colId xmlns:a16="http://schemas.microsoft.com/office/drawing/2014/main" val="2735046150"/>
                    </a:ext>
                  </a:extLst>
                </a:gridCol>
                <a:gridCol w="720080">
                  <a:extLst>
                    <a:ext uri="{9D8B030D-6E8A-4147-A177-3AD203B41FA5}">
                      <a16:colId xmlns:a16="http://schemas.microsoft.com/office/drawing/2014/main" val="4227402595"/>
                    </a:ext>
                  </a:extLst>
                </a:gridCol>
                <a:gridCol w="720080">
                  <a:extLst>
                    <a:ext uri="{9D8B030D-6E8A-4147-A177-3AD203B41FA5}">
                      <a16:colId xmlns:a16="http://schemas.microsoft.com/office/drawing/2014/main" val="1092367693"/>
                    </a:ext>
                  </a:extLst>
                </a:gridCol>
                <a:gridCol w="898463">
                  <a:extLst>
                    <a:ext uri="{9D8B030D-6E8A-4147-A177-3AD203B41FA5}">
                      <a16:colId xmlns:a16="http://schemas.microsoft.com/office/drawing/2014/main" val="3582670160"/>
                    </a:ext>
                  </a:extLst>
                </a:gridCol>
                <a:gridCol w="685713">
                  <a:extLst>
                    <a:ext uri="{9D8B030D-6E8A-4147-A177-3AD203B41FA5}">
                      <a16:colId xmlns:a16="http://schemas.microsoft.com/office/drawing/2014/main" val="4122947318"/>
                    </a:ext>
                  </a:extLst>
                </a:gridCol>
                <a:gridCol w="792088">
                  <a:extLst>
                    <a:ext uri="{9D8B030D-6E8A-4147-A177-3AD203B41FA5}">
                      <a16:colId xmlns:a16="http://schemas.microsoft.com/office/drawing/2014/main" val="4256663352"/>
                    </a:ext>
                  </a:extLst>
                </a:gridCol>
                <a:gridCol w="1008112">
                  <a:extLst>
                    <a:ext uri="{9D8B030D-6E8A-4147-A177-3AD203B41FA5}">
                      <a16:colId xmlns:a16="http://schemas.microsoft.com/office/drawing/2014/main" val="3289224707"/>
                    </a:ext>
                  </a:extLst>
                </a:gridCol>
                <a:gridCol w="504056">
                  <a:extLst>
                    <a:ext uri="{9D8B030D-6E8A-4147-A177-3AD203B41FA5}">
                      <a16:colId xmlns:a16="http://schemas.microsoft.com/office/drawing/2014/main" val="460325949"/>
                    </a:ext>
                  </a:extLst>
                </a:gridCol>
                <a:gridCol w="792088">
                  <a:extLst>
                    <a:ext uri="{9D8B030D-6E8A-4147-A177-3AD203B41FA5}">
                      <a16:colId xmlns:a16="http://schemas.microsoft.com/office/drawing/2014/main" val="3024646847"/>
                    </a:ext>
                  </a:extLst>
                </a:gridCol>
                <a:gridCol w="576064">
                  <a:extLst>
                    <a:ext uri="{9D8B030D-6E8A-4147-A177-3AD203B41FA5}">
                      <a16:colId xmlns:a16="http://schemas.microsoft.com/office/drawing/2014/main" val="17493299"/>
                    </a:ext>
                  </a:extLst>
                </a:gridCol>
                <a:gridCol w="576064">
                  <a:extLst>
                    <a:ext uri="{9D8B030D-6E8A-4147-A177-3AD203B41FA5}">
                      <a16:colId xmlns:a16="http://schemas.microsoft.com/office/drawing/2014/main" val="2418115955"/>
                    </a:ext>
                  </a:extLst>
                </a:gridCol>
              </a:tblGrid>
              <a:tr h="696598">
                <a:tc>
                  <a:txBody>
                    <a:bodyPr/>
                    <a:lstStyle/>
                    <a:p>
                      <a:pPr algn="l" fontAlgn="ctr"/>
                      <a:r>
                        <a:rPr lang="fi-FI" sz="1050" u="none" strike="noStrike" dirty="0">
                          <a:effectLst/>
                        </a:rPr>
                        <a:t>Vuosi</a:t>
                      </a:r>
                      <a:endParaRPr lang="fi-FI" sz="1050" b="0" i="0" u="none" strike="noStrike" dirty="0">
                        <a:solidFill>
                          <a:srgbClr val="000000"/>
                        </a:solidFill>
                        <a:effectLst/>
                        <a:latin typeface="Arial" panose="020B0604020202020204" pitchFamily="34" charset="0"/>
                      </a:endParaRPr>
                    </a:p>
                  </a:txBody>
                  <a:tcPr marL="0" marR="0" marT="0" marB="0" anchor="ctr"/>
                </a:tc>
                <a:tc>
                  <a:txBody>
                    <a:bodyPr/>
                    <a:lstStyle/>
                    <a:p>
                      <a:pPr algn="l" fontAlgn="ctr"/>
                      <a:r>
                        <a:rPr lang="fi-FI" sz="1050" u="none" strike="noStrike" dirty="0">
                          <a:effectLst/>
                        </a:rPr>
                        <a:t>Koko väestö</a:t>
                      </a:r>
                      <a:endParaRPr lang="fi-FI" sz="1050" b="1" i="0" u="none" strike="noStrike" dirty="0">
                        <a:solidFill>
                          <a:srgbClr val="000000"/>
                        </a:solidFill>
                        <a:effectLst/>
                        <a:latin typeface="Arial" panose="020B0604020202020204" pitchFamily="34" charset="0"/>
                      </a:endParaRPr>
                    </a:p>
                  </a:txBody>
                  <a:tcPr marL="0" marR="0" marT="0" marB="0" anchor="ctr"/>
                </a:tc>
                <a:tc>
                  <a:txBody>
                    <a:bodyPr/>
                    <a:lstStyle/>
                    <a:p>
                      <a:pPr algn="l" fontAlgn="ctr"/>
                      <a:r>
                        <a:rPr lang="fi-FI" sz="1050" u="none" strike="noStrike">
                          <a:effectLst/>
                        </a:rPr>
                        <a:t>15-74 -vuotiaat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Työvoima yhteensä</a:t>
                      </a:r>
                      <a:endParaRPr lang="fi-FI" sz="1050" b="1"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Työlliset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Työttömät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dirty="0">
                          <a:effectLst/>
                        </a:rPr>
                        <a:t>Työvoiman ulkopuolella olevat yhteensä</a:t>
                      </a:r>
                      <a:endParaRPr lang="fi-FI" sz="105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0-14-vuotiaat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Opiskelijat, koululaiset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Varusmiehet, siviilipalvelus-miehet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dirty="0">
                          <a:effectLst/>
                        </a:rPr>
                        <a:t>Eläke-</a:t>
                      </a:r>
                      <a:r>
                        <a:rPr lang="fi-FI" sz="1050" u="none" strike="noStrike" dirty="0" err="1">
                          <a:effectLst/>
                        </a:rPr>
                        <a:t>läiset</a:t>
                      </a:r>
                      <a:endParaRPr lang="fi-FI" sz="105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a:effectLst/>
                        </a:rPr>
                        <a:t>Muut työvoiman ulkopuolella olevat</a:t>
                      </a:r>
                      <a:endParaRPr lang="fi-FI"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dirty="0">
                          <a:effectLst/>
                        </a:rPr>
                        <a:t>*Huolto-suhde, Etelä-Savo</a:t>
                      </a:r>
                      <a:endParaRPr lang="fi-FI" sz="105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fi-FI" sz="1050" u="none" strike="noStrike" dirty="0">
                          <a:effectLst/>
                        </a:rPr>
                        <a:t>*Huolto-suhde, koko maa</a:t>
                      </a:r>
                      <a:endParaRPr lang="fi-FI" sz="1050" b="1"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060629807"/>
                  </a:ext>
                </a:extLst>
              </a:tr>
              <a:tr h="172193">
                <a:tc>
                  <a:txBody>
                    <a:bodyPr/>
                    <a:lstStyle/>
                    <a:p>
                      <a:pPr algn="ctr" fontAlgn="b"/>
                      <a:r>
                        <a:rPr lang="fi-FI" sz="1000" b="0" i="0" u="none" strike="noStrike" dirty="0">
                          <a:solidFill>
                            <a:srgbClr val="000000"/>
                          </a:solidFill>
                          <a:effectLst/>
                          <a:latin typeface="Arial" panose="020B0604020202020204" pitchFamily="34" charset="0"/>
                        </a:rPr>
                        <a:t>2000</a:t>
                      </a:r>
                    </a:p>
                  </a:txBody>
                  <a:tcPr marL="0" marR="0" marT="0" marB="0" anchor="b"/>
                </a:tc>
                <a:tc>
                  <a:txBody>
                    <a:bodyPr/>
                    <a:lstStyle/>
                    <a:p>
                      <a:pPr algn="r" fontAlgn="b"/>
                      <a:r>
                        <a:rPr lang="fi-FI" sz="1000" b="0" i="0" u="none" strike="noStrike" dirty="0">
                          <a:solidFill>
                            <a:srgbClr val="000000"/>
                          </a:solidFill>
                          <a:effectLst/>
                          <a:latin typeface="Arial" panose="020B0604020202020204" pitchFamily="34" charset="0"/>
                        </a:rPr>
                        <a:t>156 117</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117 983</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70 740</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58 129</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12 611</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85 377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25 454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12 353</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564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42 484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4 522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4113464525"/>
                  </a:ext>
                </a:extLst>
              </a:tr>
              <a:tr h="172193">
                <a:tc>
                  <a:txBody>
                    <a:bodyPr/>
                    <a:lstStyle/>
                    <a:p>
                      <a:pPr algn="ctr" fontAlgn="b"/>
                      <a:r>
                        <a:rPr lang="fi-FI" sz="1000" b="0" i="0" u="none" strike="noStrike" dirty="0">
                          <a:solidFill>
                            <a:srgbClr val="000000"/>
                          </a:solidFill>
                          <a:effectLst/>
                          <a:latin typeface="Arial" panose="020B0604020202020204" pitchFamily="34" charset="0"/>
                        </a:rPr>
                        <a:t>2001</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154 978</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116 973</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69 653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58 342</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11 311</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85 325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24 882</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12 337</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597</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43 087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4 422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2372739942"/>
                  </a:ext>
                </a:extLst>
              </a:tr>
              <a:tr h="172193">
                <a:tc>
                  <a:txBody>
                    <a:bodyPr/>
                    <a:lstStyle/>
                    <a:p>
                      <a:pPr algn="ctr" fontAlgn="b"/>
                      <a:r>
                        <a:rPr lang="fi-FI" sz="1000" b="0" i="0" u="none" strike="noStrike">
                          <a:solidFill>
                            <a:srgbClr val="000000"/>
                          </a:solidFill>
                          <a:effectLst/>
                          <a:latin typeface="Arial" panose="020B0604020202020204" pitchFamily="34" charset="0"/>
                        </a:rPr>
                        <a:t>2002</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153 864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115 986</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68 878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58 189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10 689</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84 986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24 339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11 984</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615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43 481</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4 567</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1,64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208493805"/>
                  </a:ext>
                </a:extLst>
              </a:tr>
              <a:tr h="172193">
                <a:tc>
                  <a:txBody>
                    <a:bodyPr/>
                    <a:lstStyle/>
                    <a:p>
                      <a:pPr algn="ctr" fontAlgn="b"/>
                      <a:r>
                        <a:rPr lang="fi-FI" sz="1000" b="0" i="0" u="none" strike="noStrike" dirty="0">
                          <a:solidFill>
                            <a:srgbClr val="000000"/>
                          </a:solidFill>
                          <a:effectLst/>
                          <a:latin typeface="Arial" panose="020B0604020202020204" pitchFamily="34" charset="0"/>
                        </a:rPr>
                        <a:t>2003</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152 965</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115 190</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68 561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58 303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10 258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84 404</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23 785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11 741</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627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43 772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4 479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2729647045"/>
                  </a:ext>
                </a:extLst>
              </a:tr>
              <a:tr h="172193">
                <a:tc>
                  <a:txBody>
                    <a:bodyPr/>
                    <a:lstStyle/>
                    <a:p>
                      <a:pPr algn="ctr" fontAlgn="b"/>
                      <a:r>
                        <a:rPr lang="fi-FI" sz="1000" b="0" i="0" u="none" strike="noStrike">
                          <a:solidFill>
                            <a:srgbClr val="000000"/>
                          </a:solidFill>
                          <a:effectLst/>
                          <a:latin typeface="Arial" panose="020B0604020202020204" pitchFamily="34" charset="0"/>
                        </a:rPr>
                        <a:t>2004</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152 171</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114 474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68 158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57 883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10 275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84 013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23 238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11 709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535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44 048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4 483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1,63</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1,31</a:t>
                      </a:r>
                    </a:p>
                  </a:txBody>
                  <a:tcPr marL="0" marR="0" marT="0" marB="0" anchor="b"/>
                </a:tc>
                <a:extLst>
                  <a:ext uri="{0D108BD9-81ED-4DB2-BD59-A6C34878D82A}">
                    <a16:rowId xmlns:a16="http://schemas.microsoft.com/office/drawing/2014/main" val="965174145"/>
                  </a:ext>
                </a:extLst>
              </a:tr>
              <a:tr h="172193">
                <a:tc>
                  <a:txBody>
                    <a:bodyPr/>
                    <a:lstStyle/>
                    <a:p>
                      <a:pPr algn="ctr" fontAlgn="b"/>
                      <a:r>
                        <a:rPr lang="fi-FI" sz="1000" b="0" i="0" u="none" strike="noStrike" dirty="0">
                          <a:solidFill>
                            <a:srgbClr val="000000"/>
                          </a:solidFill>
                          <a:effectLst/>
                          <a:latin typeface="Arial" panose="020B0604020202020204" pitchFamily="34" charset="0"/>
                        </a:rPr>
                        <a:t>2005</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151 395</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113 759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67 085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57 436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9 649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84 310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22 636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12 139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543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44 669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4 323</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1,64</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2065760316"/>
                  </a:ext>
                </a:extLst>
              </a:tr>
              <a:tr h="172193">
                <a:tc>
                  <a:txBody>
                    <a:bodyPr/>
                    <a:lstStyle/>
                    <a:p>
                      <a:pPr algn="ctr" fontAlgn="b"/>
                      <a:r>
                        <a:rPr lang="fi-FI" sz="1000" b="0" i="0" u="none" strike="noStrike">
                          <a:solidFill>
                            <a:srgbClr val="000000"/>
                          </a:solidFill>
                          <a:effectLst/>
                          <a:latin typeface="Arial" panose="020B0604020202020204" pitchFamily="34" charset="0"/>
                        </a:rPr>
                        <a:t>2006</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150 471</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112 959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66 858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58 624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8 234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83 613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22 166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11 869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494</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44 815</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4 269</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1,57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1,28</a:t>
                      </a:r>
                    </a:p>
                  </a:txBody>
                  <a:tcPr marL="0" marR="0" marT="0" marB="0" anchor="b"/>
                </a:tc>
                <a:extLst>
                  <a:ext uri="{0D108BD9-81ED-4DB2-BD59-A6C34878D82A}">
                    <a16:rowId xmlns:a16="http://schemas.microsoft.com/office/drawing/2014/main" val="1155450068"/>
                  </a:ext>
                </a:extLst>
              </a:tr>
              <a:tr h="172193">
                <a:tc>
                  <a:txBody>
                    <a:bodyPr/>
                    <a:lstStyle/>
                    <a:p>
                      <a:pPr algn="ctr" fontAlgn="b"/>
                      <a:r>
                        <a:rPr lang="fi-FI" sz="1000" b="0" i="0" u="none" strike="noStrike" dirty="0">
                          <a:solidFill>
                            <a:srgbClr val="000000"/>
                          </a:solidFill>
                          <a:effectLst/>
                          <a:latin typeface="Arial" panose="020B0604020202020204" pitchFamily="34" charset="0"/>
                        </a:rPr>
                        <a:t>2007</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149 032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111 722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66 464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59 154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7 310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82 568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21 616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11 212</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424</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45 070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4 246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1,52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1,24</a:t>
                      </a:r>
                    </a:p>
                  </a:txBody>
                  <a:tcPr marL="0" marR="0" marT="0" marB="0" anchor="b"/>
                </a:tc>
                <a:extLst>
                  <a:ext uri="{0D108BD9-81ED-4DB2-BD59-A6C34878D82A}">
                    <a16:rowId xmlns:a16="http://schemas.microsoft.com/office/drawing/2014/main" val="3179658677"/>
                  </a:ext>
                </a:extLst>
              </a:tr>
              <a:tr h="158106">
                <a:tc>
                  <a:txBody>
                    <a:bodyPr/>
                    <a:lstStyle/>
                    <a:p>
                      <a:pPr algn="ctr" fontAlgn="b"/>
                      <a:r>
                        <a:rPr lang="fi-FI" sz="1000" b="0" i="0" u="none" strike="noStrike" dirty="0">
                          <a:solidFill>
                            <a:srgbClr val="000000"/>
                          </a:solidFill>
                          <a:effectLst/>
                          <a:latin typeface="Arial" panose="020B0604020202020204" pitchFamily="34" charset="0"/>
                        </a:rPr>
                        <a:t>2008</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147 892</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110 739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66 005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58 405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7 600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81 887</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21 222</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10 711</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478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45 404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4 072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1,53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1,24</a:t>
                      </a:r>
                    </a:p>
                  </a:txBody>
                  <a:tcPr marL="0" marR="0" marT="0" marB="0" anchor="b"/>
                </a:tc>
                <a:extLst>
                  <a:ext uri="{0D108BD9-81ED-4DB2-BD59-A6C34878D82A}">
                    <a16:rowId xmlns:a16="http://schemas.microsoft.com/office/drawing/2014/main" val="1804810661"/>
                  </a:ext>
                </a:extLst>
              </a:tr>
              <a:tr h="172193">
                <a:tc>
                  <a:txBody>
                    <a:bodyPr/>
                    <a:lstStyle/>
                    <a:p>
                      <a:pPr algn="ctr" fontAlgn="b"/>
                      <a:r>
                        <a:rPr lang="fi-FI" sz="1000" b="0" i="0" u="none" strike="noStrike" dirty="0">
                          <a:solidFill>
                            <a:srgbClr val="000000"/>
                          </a:solidFill>
                          <a:effectLst/>
                          <a:latin typeface="Arial" panose="020B0604020202020204" pitchFamily="34" charset="0"/>
                        </a:rPr>
                        <a:t>2009</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146 979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110 139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65 191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56 408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8 783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81 788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20 717</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10 620</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445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45 993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4 013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1,61</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1,34</a:t>
                      </a:r>
                    </a:p>
                  </a:txBody>
                  <a:tcPr marL="0" marR="0" marT="0" marB="0" anchor="b"/>
                </a:tc>
                <a:extLst>
                  <a:ext uri="{0D108BD9-81ED-4DB2-BD59-A6C34878D82A}">
                    <a16:rowId xmlns:a16="http://schemas.microsoft.com/office/drawing/2014/main" val="895914905"/>
                  </a:ext>
                </a:extLst>
              </a:tr>
              <a:tr h="172193">
                <a:tc>
                  <a:txBody>
                    <a:bodyPr/>
                    <a:lstStyle/>
                    <a:p>
                      <a:pPr algn="ctr" fontAlgn="b"/>
                      <a:r>
                        <a:rPr lang="fi-FI" sz="1000" b="0" i="0" u="none" strike="noStrike">
                          <a:solidFill>
                            <a:srgbClr val="000000"/>
                          </a:solidFill>
                          <a:effectLst/>
                          <a:latin typeface="Arial" panose="020B0604020202020204" pitchFamily="34" charset="0"/>
                        </a:rPr>
                        <a:t>2010</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146 166</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109 387</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64 744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56 830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7 914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81 422</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20 308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10 630</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476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46 125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3 883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1,57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1,31</a:t>
                      </a:r>
                    </a:p>
                  </a:txBody>
                  <a:tcPr marL="0" marR="0" marT="0" marB="0" anchor="b"/>
                </a:tc>
                <a:extLst>
                  <a:ext uri="{0D108BD9-81ED-4DB2-BD59-A6C34878D82A}">
                    <a16:rowId xmlns:a16="http://schemas.microsoft.com/office/drawing/2014/main" val="4077386019"/>
                  </a:ext>
                </a:extLst>
              </a:tr>
              <a:tr h="172193">
                <a:tc>
                  <a:txBody>
                    <a:bodyPr/>
                    <a:lstStyle/>
                    <a:p>
                      <a:pPr algn="ctr" fontAlgn="b"/>
                      <a:r>
                        <a:rPr lang="fi-FI" sz="1000" b="0" i="0" u="none" strike="noStrike">
                          <a:solidFill>
                            <a:srgbClr val="000000"/>
                          </a:solidFill>
                          <a:effectLst/>
                          <a:latin typeface="Arial" panose="020B0604020202020204" pitchFamily="34" charset="0"/>
                        </a:rPr>
                        <a:t>2011</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145 353</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108 708</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64 408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56 744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7 664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80 945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19 993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10 239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455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46 495</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3 763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1,56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1,29</a:t>
                      </a:r>
                    </a:p>
                  </a:txBody>
                  <a:tcPr marL="0" marR="0" marT="0" marB="0" anchor="b"/>
                </a:tc>
                <a:extLst>
                  <a:ext uri="{0D108BD9-81ED-4DB2-BD59-A6C34878D82A}">
                    <a16:rowId xmlns:a16="http://schemas.microsoft.com/office/drawing/2014/main" val="3725076954"/>
                  </a:ext>
                </a:extLst>
              </a:tr>
              <a:tr h="172193">
                <a:tc>
                  <a:txBody>
                    <a:bodyPr/>
                    <a:lstStyle/>
                    <a:p>
                      <a:pPr algn="ctr" fontAlgn="b"/>
                      <a:r>
                        <a:rPr lang="fi-FI" sz="1000" b="0" i="0" u="none" strike="noStrike" dirty="0">
                          <a:solidFill>
                            <a:srgbClr val="000000"/>
                          </a:solidFill>
                          <a:effectLst/>
                          <a:latin typeface="Arial" panose="020B0604020202020204" pitchFamily="34" charset="0"/>
                        </a:rPr>
                        <a:t>2012</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144 393</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107 932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63 906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55 796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8 110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80 487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19 590</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10 171</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423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46 724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3 579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1,59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4033357794"/>
                  </a:ext>
                </a:extLst>
              </a:tr>
              <a:tr h="172193">
                <a:tc>
                  <a:txBody>
                    <a:bodyPr/>
                    <a:lstStyle/>
                    <a:p>
                      <a:pPr algn="ctr" fontAlgn="b"/>
                      <a:r>
                        <a:rPr lang="fi-FI" sz="1000" b="0" i="0" u="none" strike="noStrike">
                          <a:solidFill>
                            <a:srgbClr val="000000"/>
                          </a:solidFill>
                          <a:effectLst/>
                          <a:latin typeface="Arial" panose="020B0604020202020204" pitchFamily="34" charset="0"/>
                        </a:rPr>
                        <a:t>2013</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143 638</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107 072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63 404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54 454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8 950</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80 234</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19 323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10 039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170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47 070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3 632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1,37</a:t>
                      </a:r>
                    </a:p>
                  </a:txBody>
                  <a:tcPr marL="0" marR="0" marT="0" marB="0" anchor="b"/>
                </a:tc>
                <a:extLst>
                  <a:ext uri="{0D108BD9-81ED-4DB2-BD59-A6C34878D82A}">
                    <a16:rowId xmlns:a16="http://schemas.microsoft.com/office/drawing/2014/main" val="1881083485"/>
                  </a:ext>
                </a:extLst>
              </a:tr>
              <a:tr h="172193">
                <a:tc>
                  <a:txBody>
                    <a:bodyPr/>
                    <a:lstStyle/>
                    <a:p>
                      <a:pPr algn="ctr" fontAlgn="b"/>
                      <a:r>
                        <a:rPr lang="fi-FI" sz="1000" b="0" i="0" u="none" strike="noStrike" dirty="0">
                          <a:solidFill>
                            <a:srgbClr val="000000"/>
                          </a:solidFill>
                          <a:effectLst/>
                          <a:latin typeface="Arial" panose="020B0604020202020204" pitchFamily="34" charset="0"/>
                        </a:rPr>
                        <a:t>2014</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142 746</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106 080</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63 099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53 483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9 616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79 647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19 069</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9 769</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189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47 226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3 394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1,41</a:t>
                      </a:r>
                    </a:p>
                  </a:txBody>
                  <a:tcPr marL="0" marR="0" marT="0" marB="0" anchor="b"/>
                </a:tc>
                <a:extLst>
                  <a:ext uri="{0D108BD9-81ED-4DB2-BD59-A6C34878D82A}">
                    <a16:rowId xmlns:a16="http://schemas.microsoft.com/office/drawing/2014/main" val="1836358714"/>
                  </a:ext>
                </a:extLst>
              </a:tr>
              <a:tr h="172193">
                <a:tc>
                  <a:txBody>
                    <a:bodyPr/>
                    <a:lstStyle/>
                    <a:p>
                      <a:pPr algn="ctr" fontAlgn="b"/>
                      <a:r>
                        <a:rPr lang="fi-FI" sz="1000" b="0" i="0" u="none" strike="noStrike">
                          <a:solidFill>
                            <a:srgbClr val="000000"/>
                          </a:solidFill>
                          <a:effectLst/>
                          <a:latin typeface="Arial" panose="020B0604020202020204" pitchFamily="34" charset="0"/>
                        </a:rPr>
                        <a:t>2015</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141 621</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105 294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61 888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51 691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10 197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79 733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18 771</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9 742</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170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47 568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3 482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1,74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1,43</a:t>
                      </a:r>
                    </a:p>
                  </a:txBody>
                  <a:tcPr marL="0" marR="0" marT="0" marB="0" anchor="b"/>
                </a:tc>
                <a:extLst>
                  <a:ext uri="{0D108BD9-81ED-4DB2-BD59-A6C34878D82A}">
                    <a16:rowId xmlns:a16="http://schemas.microsoft.com/office/drawing/2014/main" val="1243141765"/>
                  </a:ext>
                </a:extLst>
              </a:tr>
              <a:tr h="172193">
                <a:tc>
                  <a:txBody>
                    <a:bodyPr/>
                    <a:lstStyle/>
                    <a:p>
                      <a:pPr algn="ctr" fontAlgn="b"/>
                      <a:r>
                        <a:rPr lang="fi-FI" sz="1000" b="0" i="0" u="none" strike="noStrike">
                          <a:solidFill>
                            <a:srgbClr val="000000"/>
                          </a:solidFill>
                          <a:effectLst/>
                          <a:latin typeface="Arial" panose="020B0604020202020204" pitchFamily="34" charset="0"/>
                        </a:rPr>
                        <a:t>2016</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140 422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103 974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61 319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51 991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9 328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79 103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18 382</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9 357</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163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47 803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3 398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1,70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1,42</a:t>
                      </a:r>
                    </a:p>
                  </a:txBody>
                  <a:tcPr marL="0" marR="0" marT="0" marB="0" anchor="b"/>
                </a:tc>
                <a:extLst>
                  <a:ext uri="{0D108BD9-81ED-4DB2-BD59-A6C34878D82A}">
                    <a16:rowId xmlns:a16="http://schemas.microsoft.com/office/drawing/2014/main" val="515670521"/>
                  </a:ext>
                </a:extLst>
              </a:tr>
              <a:tr h="172193">
                <a:tc>
                  <a:txBody>
                    <a:bodyPr/>
                    <a:lstStyle/>
                    <a:p>
                      <a:pPr algn="ctr" fontAlgn="b"/>
                      <a:r>
                        <a:rPr lang="fi-FI" sz="1000" b="0" i="0" u="none" strike="noStrike" dirty="0">
                          <a:solidFill>
                            <a:srgbClr val="000000"/>
                          </a:solidFill>
                          <a:effectLst/>
                          <a:latin typeface="Arial" panose="020B0604020202020204" pitchFamily="34" charset="0"/>
                        </a:rPr>
                        <a:t>2017</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138 822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102 873</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59 574</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51 872</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7 702</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79 248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17 996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9 181</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188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48 353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3 530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1,37</a:t>
                      </a:r>
                    </a:p>
                  </a:txBody>
                  <a:tcPr marL="0" marR="0" marT="0" marB="0" anchor="b"/>
                </a:tc>
                <a:extLst>
                  <a:ext uri="{0D108BD9-81ED-4DB2-BD59-A6C34878D82A}">
                    <a16:rowId xmlns:a16="http://schemas.microsoft.com/office/drawing/2014/main" val="1073447315"/>
                  </a:ext>
                </a:extLst>
              </a:tr>
              <a:tr h="172193">
                <a:tc>
                  <a:txBody>
                    <a:bodyPr/>
                    <a:lstStyle/>
                    <a:p>
                      <a:pPr algn="ctr" fontAlgn="b"/>
                      <a:r>
                        <a:rPr lang="fi-FI" sz="1000" b="0" i="0" u="none" strike="noStrike">
                          <a:solidFill>
                            <a:srgbClr val="000000"/>
                          </a:solidFill>
                          <a:effectLst/>
                          <a:latin typeface="Arial" panose="020B0604020202020204" pitchFamily="34" charset="0"/>
                        </a:rPr>
                        <a:t>2018</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136 474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100 933</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58 483</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51 802</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6 681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77 991</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17 447</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8 384</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194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48 354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3 612</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501293082"/>
                  </a:ext>
                </a:extLst>
              </a:tr>
              <a:tr h="172193">
                <a:tc>
                  <a:txBody>
                    <a:bodyPr/>
                    <a:lstStyle/>
                    <a:p>
                      <a:pPr algn="ctr" fontAlgn="b"/>
                      <a:r>
                        <a:rPr lang="fi-FI" sz="1000" b="0" i="0" u="none" strike="noStrike" dirty="0">
                          <a:solidFill>
                            <a:srgbClr val="000000"/>
                          </a:solidFill>
                          <a:effectLst/>
                          <a:latin typeface="Arial" panose="020B0604020202020204" pitchFamily="34" charset="0"/>
                        </a:rPr>
                        <a:t>2019</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134 314</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99 120</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56 747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50 469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6 278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77 567</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16 884</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8 321</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204</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48 508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3 650</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1,66</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1,33</a:t>
                      </a:r>
                    </a:p>
                  </a:txBody>
                  <a:tcPr marL="0" marR="0" marT="0" marB="0" anchor="b"/>
                </a:tc>
                <a:extLst>
                  <a:ext uri="{0D108BD9-81ED-4DB2-BD59-A6C34878D82A}">
                    <a16:rowId xmlns:a16="http://schemas.microsoft.com/office/drawing/2014/main" val="2707687173"/>
                  </a:ext>
                </a:extLst>
              </a:tr>
              <a:tr h="180020">
                <a:tc>
                  <a:txBody>
                    <a:bodyPr/>
                    <a:lstStyle/>
                    <a:p>
                      <a:pPr algn="ctr" fontAlgn="b"/>
                      <a:r>
                        <a:rPr lang="fi-FI" sz="1000" b="0" i="0" u="none" strike="noStrike">
                          <a:solidFill>
                            <a:srgbClr val="000000"/>
                          </a:solidFill>
                          <a:effectLst/>
                          <a:latin typeface="Arial" panose="020B0604020202020204" pitchFamily="34" charset="0"/>
                        </a:rPr>
                        <a:t>2020</a:t>
                      </a:r>
                    </a:p>
                  </a:txBody>
                  <a:tcPr marL="0" marR="0" marT="0" marB="0" anchor="b"/>
                </a:tc>
                <a:tc>
                  <a:txBody>
                    <a:bodyPr/>
                    <a:lstStyle/>
                    <a:p>
                      <a:pPr algn="r" fontAlgn="b"/>
                      <a:r>
                        <a:rPr lang="fi-FI" sz="1000" b="0" i="0" u="none" strike="noStrike">
                          <a:solidFill>
                            <a:srgbClr val="000000"/>
                          </a:solidFill>
                          <a:effectLst/>
                          <a:latin typeface="Arial" panose="020B0604020202020204" pitchFamily="34" charset="0"/>
                        </a:rPr>
                        <a:t>132 702</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97 439</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56 237</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48 568</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7 669</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76 465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16 396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8 285</a:t>
                      </a:r>
                    </a:p>
                  </a:txBody>
                  <a:tcPr marL="0" marR="144000" marT="0" marB="0" anchor="b"/>
                </a:tc>
                <a:tc>
                  <a:txBody>
                    <a:bodyPr/>
                    <a:lstStyle/>
                    <a:p>
                      <a:pPr algn="ctr" fontAlgn="b"/>
                      <a:r>
                        <a:rPr lang="fi-FI" sz="1000" b="0" i="0" u="none" strike="noStrike">
                          <a:solidFill>
                            <a:srgbClr val="000000"/>
                          </a:solidFill>
                          <a:effectLst/>
                          <a:latin typeface="Arial" panose="020B0604020202020204" pitchFamily="34" charset="0"/>
                        </a:rPr>
                        <a:t>179</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48 227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3 378</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1,73</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1,42</a:t>
                      </a:r>
                    </a:p>
                  </a:txBody>
                  <a:tcPr marL="0" marR="0" marT="0" marB="0" anchor="b"/>
                </a:tc>
                <a:extLst>
                  <a:ext uri="{0D108BD9-81ED-4DB2-BD59-A6C34878D82A}">
                    <a16:rowId xmlns:a16="http://schemas.microsoft.com/office/drawing/2014/main" val="354295662"/>
                  </a:ext>
                </a:extLst>
              </a:tr>
              <a:tr h="180020">
                <a:tc>
                  <a:txBody>
                    <a:bodyPr/>
                    <a:lstStyle/>
                    <a:p>
                      <a:pPr algn="ctr" fontAlgn="b"/>
                      <a:r>
                        <a:rPr lang="fi-FI" sz="1000" b="0" i="0" u="none" strike="noStrike" dirty="0">
                          <a:solidFill>
                            <a:srgbClr val="000000"/>
                          </a:solidFill>
                          <a:effectLst/>
                          <a:latin typeface="Arial" panose="020B0604020202020204" pitchFamily="34" charset="0"/>
                        </a:rPr>
                        <a:t>2021</a:t>
                      </a:r>
                    </a:p>
                  </a:txBody>
                  <a:tcPr marL="0" marR="0" marT="0" marB="0" anchor="b"/>
                </a:tc>
                <a:tc>
                  <a:txBody>
                    <a:bodyPr/>
                    <a:lstStyle/>
                    <a:p>
                      <a:pPr algn="r" fontAlgn="b"/>
                      <a:r>
                        <a:rPr lang="fi-FI" sz="1000" b="0" i="0" u="none" strike="noStrike" dirty="0">
                          <a:solidFill>
                            <a:srgbClr val="000000"/>
                          </a:solidFill>
                          <a:effectLst/>
                          <a:latin typeface="Arial" panose="020B0604020202020204" pitchFamily="34" charset="0"/>
                        </a:rPr>
                        <a:t>131 688</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96 229</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55 795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49 623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6 172</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75 893</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15 934</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8 065</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170</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48 311</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3 413</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1,65</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1,33</a:t>
                      </a:r>
                    </a:p>
                  </a:txBody>
                  <a:tcPr marL="0" marR="0" marT="0" marB="0" anchor="b"/>
                </a:tc>
                <a:extLst>
                  <a:ext uri="{0D108BD9-81ED-4DB2-BD59-A6C34878D82A}">
                    <a16:rowId xmlns:a16="http://schemas.microsoft.com/office/drawing/2014/main" val="1412683058"/>
                  </a:ext>
                </a:extLst>
              </a:tr>
              <a:tr h="180020">
                <a:tc>
                  <a:txBody>
                    <a:bodyPr/>
                    <a:lstStyle/>
                    <a:p>
                      <a:pPr algn="ctr" fontAlgn="b"/>
                      <a:r>
                        <a:rPr lang="fi-FI" sz="1000" b="0" i="0" u="none" strike="noStrike" dirty="0">
                          <a:solidFill>
                            <a:srgbClr val="000000"/>
                          </a:solidFill>
                          <a:effectLst/>
                          <a:latin typeface="Arial" panose="020B0604020202020204" pitchFamily="34" charset="0"/>
                        </a:rPr>
                        <a:t>2022</a:t>
                      </a:r>
                    </a:p>
                  </a:txBody>
                  <a:tcPr marL="0" marR="0" marT="0" marB="0" anchor="b"/>
                </a:tc>
                <a:tc>
                  <a:txBody>
                    <a:bodyPr/>
                    <a:lstStyle/>
                    <a:p>
                      <a:pPr algn="r" fontAlgn="b"/>
                      <a:r>
                        <a:rPr lang="fi-FI" sz="1000" b="0" i="0" u="none" strike="noStrike" dirty="0">
                          <a:solidFill>
                            <a:srgbClr val="000000"/>
                          </a:solidFill>
                          <a:effectLst/>
                          <a:latin typeface="Arial" panose="020B0604020202020204" pitchFamily="34" charset="0"/>
                        </a:rPr>
                        <a:t>130 451</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94 771</a:t>
                      </a:r>
                    </a:p>
                  </a:txBody>
                  <a:tcPr marL="0" marR="72000" marT="0" marB="0" anchor="b"/>
                </a:tc>
                <a:tc>
                  <a:txBody>
                    <a:bodyPr/>
                    <a:lstStyle/>
                    <a:p>
                      <a:pPr algn="r" fontAlgn="b"/>
                      <a:r>
                        <a:rPr lang="fi-FI" sz="1000" b="0" i="0" u="none" strike="noStrike">
                          <a:solidFill>
                            <a:srgbClr val="000000"/>
                          </a:solidFill>
                          <a:effectLst/>
                          <a:latin typeface="Arial" panose="020B0604020202020204" pitchFamily="34" charset="0"/>
                        </a:rPr>
                        <a:t>55 606</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49 871</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5 735</a:t>
                      </a:r>
                    </a:p>
                  </a:txBody>
                  <a:tcPr marL="0" marR="144000" marT="0" marB="0" anchor="b"/>
                </a:tc>
                <a:tc>
                  <a:txBody>
                    <a:bodyPr/>
                    <a:lstStyle/>
                    <a:p>
                      <a:pPr algn="r" fontAlgn="b"/>
                      <a:r>
                        <a:rPr lang="fi-FI" sz="1000" b="0" i="0" u="none" strike="noStrike">
                          <a:solidFill>
                            <a:srgbClr val="000000"/>
                          </a:solidFill>
                          <a:effectLst/>
                          <a:latin typeface="Arial" panose="020B0604020202020204" pitchFamily="34" charset="0"/>
                        </a:rPr>
                        <a:t>74 845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15 510</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7 727</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198</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47 977</a:t>
                      </a:r>
                    </a:p>
                  </a:txBody>
                  <a:tcPr marL="0" marR="0" marT="0" marB="0" anchor="b"/>
                </a:tc>
                <a:tc>
                  <a:txBody>
                    <a:bodyPr/>
                    <a:lstStyle/>
                    <a:p>
                      <a:pPr algn="ctr" fontAlgn="b"/>
                      <a:r>
                        <a:rPr lang="fi-FI" sz="1000" b="0" i="0" u="none" strike="noStrike">
                          <a:solidFill>
                            <a:srgbClr val="000000"/>
                          </a:solidFill>
                          <a:effectLst/>
                          <a:latin typeface="Arial" panose="020B0604020202020204" pitchFamily="34" charset="0"/>
                        </a:rPr>
                        <a:t>3 433</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1,62</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1,30</a:t>
                      </a:r>
                    </a:p>
                  </a:txBody>
                  <a:tcPr marL="0" marR="0" marT="0" marB="0" anchor="b"/>
                </a:tc>
                <a:extLst>
                  <a:ext uri="{0D108BD9-81ED-4DB2-BD59-A6C34878D82A}">
                    <a16:rowId xmlns:a16="http://schemas.microsoft.com/office/drawing/2014/main" val="2033127921"/>
                  </a:ext>
                </a:extLst>
              </a:tr>
              <a:tr h="180020">
                <a:tc>
                  <a:txBody>
                    <a:bodyPr/>
                    <a:lstStyle/>
                    <a:p>
                      <a:pPr algn="ctr" fontAlgn="b"/>
                      <a:r>
                        <a:rPr lang="fi-FI" sz="1000" b="0" i="0" u="none" strike="noStrike" dirty="0">
                          <a:solidFill>
                            <a:srgbClr val="000000"/>
                          </a:solidFill>
                          <a:effectLst/>
                          <a:latin typeface="Arial" panose="020B0604020202020204" pitchFamily="34" charset="0"/>
                        </a:rPr>
                        <a:t>2023</a:t>
                      </a:r>
                    </a:p>
                  </a:txBody>
                  <a:tcPr marL="0" marR="0" marT="0" marB="0" anchor="b"/>
                </a:tc>
                <a:tc>
                  <a:txBody>
                    <a:bodyPr/>
                    <a:lstStyle/>
                    <a:p>
                      <a:pPr algn="r" fontAlgn="b"/>
                      <a:r>
                        <a:rPr lang="fi-FI" sz="1000" b="0" i="0" u="none" strike="noStrike" dirty="0">
                          <a:solidFill>
                            <a:srgbClr val="000000"/>
                          </a:solidFill>
                          <a:effectLst/>
                          <a:latin typeface="Arial" panose="020B0604020202020204" pitchFamily="34" charset="0"/>
                        </a:rPr>
                        <a:t>129 914</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93 810</a:t>
                      </a:r>
                    </a:p>
                  </a:txBody>
                  <a:tcPr marL="0" marR="72000" marT="0" marB="0" anchor="b"/>
                </a:tc>
                <a:tc>
                  <a:txBody>
                    <a:bodyPr/>
                    <a:lstStyle/>
                    <a:p>
                      <a:pPr algn="r" fontAlgn="b"/>
                      <a:r>
                        <a:rPr lang="fi-FI" sz="1000" b="0" i="0" u="none" strike="noStrike" dirty="0">
                          <a:solidFill>
                            <a:srgbClr val="000000"/>
                          </a:solidFill>
                          <a:effectLst/>
                          <a:latin typeface="Arial" panose="020B0604020202020204" pitchFamily="34" charset="0"/>
                        </a:rPr>
                        <a:t>55 526</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48 895</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6 631</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74 388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15 218</a:t>
                      </a:r>
                    </a:p>
                  </a:txBody>
                  <a:tcPr marL="0" marR="144000" marT="0" marB="0" anchor="b"/>
                </a:tc>
                <a:tc>
                  <a:txBody>
                    <a:bodyPr/>
                    <a:lstStyle/>
                    <a:p>
                      <a:pPr algn="r" fontAlgn="b"/>
                      <a:r>
                        <a:rPr lang="fi-FI" sz="1000" b="0" i="0" u="none" strike="noStrike" dirty="0">
                          <a:solidFill>
                            <a:srgbClr val="000000"/>
                          </a:solidFill>
                          <a:effectLst/>
                          <a:latin typeface="Arial" panose="020B0604020202020204" pitchFamily="34" charset="0"/>
                        </a:rPr>
                        <a:t>7 569</a:t>
                      </a:r>
                    </a:p>
                  </a:txBody>
                  <a:tcPr marL="0" marR="144000" marT="0" marB="0" anchor="b"/>
                </a:tc>
                <a:tc>
                  <a:txBody>
                    <a:bodyPr/>
                    <a:lstStyle/>
                    <a:p>
                      <a:pPr algn="ctr" fontAlgn="b"/>
                      <a:r>
                        <a:rPr lang="fi-FI" sz="1000" b="0" i="0" u="none" strike="noStrike" dirty="0">
                          <a:solidFill>
                            <a:srgbClr val="000000"/>
                          </a:solidFill>
                          <a:effectLst/>
                          <a:latin typeface="Arial" panose="020B0604020202020204" pitchFamily="34" charset="0"/>
                        </a:rPr>
                        <a:t>124</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47 938</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3 539</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1,66</a:t>
                      </a:r>
                    </a:p>
                  </a:txBody>
                  <a:tcPr marL="0" marR="0" marT="0" marB="0" anchor="b"/>
                </a:tc>
                <a:tc>
                  <a:txBody>
                    <a:bodyPr/>
                    <a:lstStyle/>
                    <a:p>
                      <a:pPr algn="ctr" fontAlgn="b"/>
                      <a:r>
                        <a:rPr lang="fi-FI" sz="1000" b="0" i="0" u="none" strike="noStrike" dirty="0">
                          <a:solidFill>
                            <a:srgbClr val="000000"/>
                          </a:solidFill>
                          <a:effectLst/>
                          <a:latin typeface="Arial" panose="020B0604020202020204" pitchFamily="34" charset="0"/>
                        </a:rPr>
                        <a:t>1,32</a:t>
                      </a:r>
                    </a:p>
                  </a:txBody>
                  <a:tcPr marL="0" marR="0" marT="0" marB="0" anchor="b"/>
                </a:tc>
                <a:extLst>
                  <a:ext uri="{0D108BD9-81ED-4DB2-BD59-A6C34878D82A}">
                    <a16:rowId xmlns:a16="http://schemas.microsoft.com/office/drawing/2014/main" val="416389877"/>
                  </a:ext>
                </a:extLst>
              </a:tr>
            </a:tbl>
          </a:graphicData>
        </a:graphic>
      </p:graphicFrame>
      <p:graphicFrame>
        <p:nvGraphicFramePr>
          <p:cNvPr id="61500" name="Group 60"/>
          <p:cNvGraphicFramePr>
            <a:graphicFrameLocks noGrp="1"/>
          </p:cNvGraphicFramePr>
          <p:nvPr>
            <p:extLst>
              <p:ext uri="{D42A27DB-BD31-4B8C-83A1-F6EECF244321}">
                <p14:modId xmlns:p14="http://schemas.microsoft.com/office/powerpoint/2010/main" val="2586608344"/>
              </p:ext>
            </p:extLst>
          </p:nvPr>
        </p:nvGraphicFramePr>
        <p:xfrm>
          <a:off x="618436" y="5976704"/>
          <a:ext cx="9077964" cy="548640"/>
        </p:xfrm>
        <a:graphic>
          <a:graphicData uri="http://schemas.openxmlformats.org/drawingml/2006/table">
            <a:tbl>
              <a:tblPr firstRow="1"/>
              <a:tblGrid>
                <a:gridCol w="9077964">
                  <a:extLst>
                    <a:ext uri="{9D8B030D-6E8A-4147-A177-3AD203B41FA5}">
                      <a16:colId xmlns:a16="http://schemas.microsoft.com/office/drawing/2014/main" val="20000"/>
                    </a:ext>
                  </a:extLst>
                </a:gridCol>
              </a:tblGrid>
              <a:tr h="28682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i-FI" sz="1000" b="0" i="0" u="none" strike="noStrike" cap="none" normalizeH="0" baseline="0" dirty="0">
                          <a:ln>
                            <a:noFill/>
                          </a:ln>
                          <a:solidFill>
                            <a:schemeClr val="tx1"/>
                          </a:solidFill>
                          <a:effectLst/>
                          <a:latin typeface="Arial" charset="0"/>
                          <a:cs typeface="Arial" charset="0"/>
                        </a:rPr>
                        <a:t>Työeläkeuudistuksesta johtuen vuonna 2005 työllisten alaikäraja työssäkäyntitilastossa nousi 15 ikävuodesta 18 vuoteen. Muutos näkyy nuorten työllisyyden vähenemisenä ja opiskelijoiden määrän kasvuna.</a:t>
                      </a:r>
                    </a:p>
                    <a:p>
                      <a:pPr marL="0" marR="0" lvl="0" indent="0" algn="l" defTabSz="914400" rtl="0" eaLnBrk="1" fontAlgn="b" latinLnBrk="0" hangingPunct="1">
                        <a:lnSpc>
                          <a:spcPct val="100000"/>
                        </a:lnSpc>
                        <a:spcBef>
                          <a:spcPct val="0"/>
                        </a:spcBef>
                        <a:spcAft>
                          <a:spcPct val="0"/>
                        </a:spcAft>
                        <a:buClrTx/>
                        <a:buSzTx/>
                        <a:buFontTx/>
                        <a:buNone/>
                        <a:tabLst/>
                      </a:pPr>
                      <a:r>
                        <a:rPr kumimoji="0" lang="fi-FI" sz="1000" b="1" i="0" u="none" strike="noStrike" cap="none" normalizeH="0" baseline="0" dirty="0">
                          <a:ln>
                            <a:noFill/>
                          </a:ln>
                          <a:solidFill>
                            <a:schemeClr val="tx1"/>
                          </a:solidFill>
                          <a:effectLst/>
                          <a:latin typeface="Arial" charset="0"/>
                          <a:cs typeface="Arial" charset="0"/>
                        </a:rPr>
                        <a:t>* Taloudellinen huoltosuhde: montako työvoiman ulkopuolella olevaa ja työtöntä on yhtä työllistä kohti</a:t>
                      </a:r>
                    </a:p>
                  </a:txBody>
                  <a:tcPr anchor="b"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7" name="Title 11">
            <a:extLst>
              <a:ext uri="{FF2B5EF4-FFF2-40B4-BE49-F238E27FC236}">
                <a16:creationId xmlns:a16="http://schemas.microsoft.com/office/drawing/2014/main" id="{60D7BD7B-3077-4534-83BB-AFE687F03266}"/>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62582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tsikko 2">
            <a:extLst>
              <a:ext uri="{FF2B5EF4-FFF2-40B4-BE49-F238E27FC236}">
                <a16:creationId xmlns:a16="http://schemas.microsoft.com/office/drawing/2014/main" id="{43DCAF8C-DEEC-4F7A-970D-754E10796A42}"/>
              </a:ext>
            </a:extLst>
          </p:cNvPr>
          <p:cNvSpPr>
            <a:spLocks noGrp="1"/>
          </p:cNvSpPr>
          <p:nvPr>
            <p:ph type="title"/>
          </p:nvPr>
        </p:nvSpPr>
        <p:spPr>
          <a:xfrm>
            <a:off x="767408" y="332656"/>
            <a:ext cx="8297862" cy="513035"/>
          </a:xfrm>
        </p:spPr>
        <p:txBody>
          <a:bodyPr/>
          <a:lstStyle/>
          <a:p>
            <a:r>
              <a:rPr lang="fi-FI" dirty="0"/>
              <a:t>Väestö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10C8DC52-303A-4E6E-8D3B-83A611909B1D}"/>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Viivakaavio: väestö Etelä-Savossa 2000-2023. Väestön määrä on laskenut vuoden 2000 luvusta 156 117 vuoden 2023 lukuun 129 914 vuoden 2024 aluejaolla tarkasteltuna.">
            <a:extLst>
              <a:ext uri="{FF2B5EF4-FFF2-40B4-BE49-F238E27FC236}">
                <a16:creationId xmlns:a16="http://schemas.microsoft.com/office/drawing/2014/main" id="{D6B310B7-C08D-B44B-2F8E-8B720DC5B7AD}"/>
              </a:ext>
            </a:extLst>
          </p:cNvPr>
          <p:cNvPicPr>
            <a:picLocks noChangeAspect="1"/>
          </p:cNvPicPr>
          <p:nvPr/>
        </p:nvPicPr>
        <p:blipFill>
          <a:blip r:embed="rId2"/>
          <a:stretch>
            <a:fillRect/>
          </a:stretch>
        </p:blipFill>
        <p:spPr>
          <a:xfrm>
            <a:off x="477650" y="980728"/>
            <a:ext cx="9801195" cy="4896544"/>
          </a:xfrm>
          <a:prstGeom prst="rect">
            <a:avLst/>
          </a:prstGeom>
        </p:spPr>
      </p:pic>
    </p:spTree>
    <p:extLst>
      <p:ext uri="{BB962C8B-B14F-4D97-AF65-F5344CB8AC3E}">
        <p14:creationId xmlns:p14="http://schemas.microsoft.com/office/powerpoint/2010/main" val="1782040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2">
            <a:extLst>
              <a:ext uri="{FF2B5EF4-FFF2-40B4-BE49-F238E27FC236}">
                <a16:creationId xmlns:a16="http://schemas.microsoft.com/office/drawing/2014/main" id="{D1BF3CB7-51E3-4298-BD41-69D32F08F08A}"/>
              </a:ext>
            </a:extLst>
          </p:cNvPr>
          <p:cNvSpPr>
            <a:spLocks noGrp="1"/>
          </p:cNvSpPr>
          <p:nvPr>
            <p:ph type="title"/>
          </p:nvPr>
        </p:nvSpPr>
        <p:spPr>
          <a:xfrm>
            <a:off x="695400" y="332656"/>
            <a:ext cx="8297862" cy="513035"/>
          </a:xfrm>
        </p:spPr>
        <p:txBody>
          <a:bodyPr/>
          <a:lstStyle/>
          <a:p>
            <a:r>
              <a:rPr lang="fi-FI" dirty="0"/>
              <a:t>15-74-vuotiaat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0F0F4F73-FAD5-42AF-803A-F5CB469F4881}"/>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Viivakaavio: 15-74-vuotiaat Etelä-Savossa 2000-2022. 15-74-vuotiaiden määrä on laskenut vuoden 2000 luvusta 117 983 vuoden 2023 lukuun 93 810 vuoden 2024 aluejaolla tarkasteltuna.">
            <a:extLst>
              <a:ext uri="{FF2B5EF4-FFF2-40B4-BE49-F238E27FC236}">
                <a16:creationId xmlns:a16="http://schemas.microsoft.com/office/drawing/2014/main" id="{9FB4B7C1-57DE-8F17-05DC-22C8818C8612}"/>
              </a:ext>
            </a:extLst>
          </p:cNvPr>
          <p:cNvPicPr>
            <a:picLocks noChangeAspect="1"/>
          </p:cNvPicPr>
          <p:nvPr/>
        </p:nvPicPr>
        <p:blipFill>
          <a:blip r:embed="rId2"/>
          <a:stretch>
            <a:fillRect/>
          </a:stretch>
        </p:blipFill>
        <p:spPr>
          <a:xfrm>
            <a:off x="551384" y="980728"/>
            <a:ext cx="9656579" cy="5184575"/>
          </a:xfrm>
          <a:prstGeom prst="rect">
            <a:avLst/>
          </a:prstGeom>
        </p:spPr>
      </p:pic>
    </p:spTree>
    <p:extLst>
      <p:ext uri="{BB962C8B-B14F-4D97-AF65-F5344CB8AC3E}">
        <p14:creationId xmlns:p14="http://schemas.microsoft.com/office/powerpoint/2010/main" val="103406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2">
            <a:extLst>
              <a:ext uri="{FF2B5EF4-FFF2-40B4-BE49-F238E27FC236}">
                <a16:creationId xmlns:a16="http://schemas.microsoft.com/office/drawing/2014/main" id="{B9138EEF-264B-49D5-9D42-5102630C8F56}"/>
              </a:ext>
            </a:extLst>
          </p:cNvPr>
          <p:cNvSpPr>
            <a:spLocks noGrp="1"/>
          </p:cNvSpPr>
          <p:nvPr>
            <p:ph type="title"/>
          </p:nvPr>
        </p:nvSpPr>
        <p:spPr>
          <a:xfrm>
            <a:off x="767408" y="260648"/>
            <a:ext cx="10729192" cy="864096"/>
          </a:xfrm>
        </p:spPr>
        <p:txBody>
          <a:bodyPr/>
          <a:lstStyle/>
          <a:p>
            <a:r>
              <a:rPr lang="fi-FI" dirty="0"/>
              <a:t>Työvoima ja työvoiman ulkopuolella olevat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C2CF70F9-5DE3-40FE-BDE5-3750A446A0BA}"/>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ylväskaavio: työvoima ja työvoiman ulkopuolella olevat Etelä-Savossa 2000-2023. Sekä työvoiman että työvoiman ulkopuolella olevien määrä on laskenut vuodesta 2000. Vuonna 2023 työvoiman määrä oli 55 526 ja työvoiman ulkopuolella olevien määrä 74 388 vuoden 2024 aluejaolla tarkasteltuna.">
            <a:extLst>
              <a:ext uri="{FF2B5EF4-FFF2-40B4-BE49-F238E27FC236}">
                <a16:creationId xmlns:a16="http://schemas.microsoft.com/office/drawing/2014/main" id="{F86AB2EF-E4A8-3C97-81B6-C3F233C5FD67}"/>
              </a:ext>
            </a:extLst>
          </p:cNvPr>
          <p:cNvPicPr>
            <a:picLocks noChangeAspect="1"/>
          </p:cNvPicPr>
          <p:nvPr/>
        </p:nvPicPr>
        <p:blipFill>
          <a:blip r:embed="rId2"/>
          <a:stretch>
            <a:fillRect/>
          </a:stretch>
        </p:blipFill>
        <p:spPr>
          <a:xfrm>
            <a:off x="623392" y="1274094"/>
            <a:ext cx="9433048" cy="4891210"/>
          </a:xfrm>
          <a:prstGeom prst="rect">
            <a:avLst/>
          </a:prstGeom>
        </p:spPr>
      </p:pic>
    </p:spTree>
    <p:extLst>
      <p:ext uri="{BB962C8B-B14F-4D97-AF65-F5344CB8AC3E}">
        <p14:creationId xmlns:p14="http://schemas.microsoft.com/office/powerpoint/2010/main" val="77056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B8759A39-1AA6-44A7-B92E-4AF52897EA59}"/>
              </a:ext>
            </a:extLst>
          </p:cNvPr>
          <p:cNvSpPr>
            <a:spLocks noGrp="1"/>
          </p:cNvSpPr>
          <p:nvPr>
            <p:ph type="title"/>
          </p:nvPr>
        </p:nvSpPr>
        <p:spPr>
          <a:xfrm>
            <a:off x="695400" y="404664"/>
            <a:ext cx="8298000" cy="504056"/>
          </a:xfrm>
        </p:spPr>
        <p:txBody>
          <a:bodyPr/>
          <a:lstStyle/>
          <a:p>
            <a:r>
              <a:rPr lang="fi-FI" dirty="0"/>
              <a:t>Työvoima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EA81A4C1-6A51-4DC1-BE16-80C67F090E61}"/>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6" name="Kuva 5" descr="Viivakaavio: Työvoima Etelä-Savossa 2000-2023. Työvoiman määrä on laskenut vuoden 2000 luvusta 70 740 vuoden 2023 lukuun 55 526 vuoden 2024 aluejaolla tarkasteltuna.">
            <a:extLst>
              <a:ext uri="{FF2B5EF4-FFF2-40B4-BE49-F238E27FC236}">
                <a16:creationId xmlns:a16="http://schemas.microsoft.com/office/drawing/2014/main" id="{614DF87F-E10A-1FCD-E5B3-5CE5B2BE0F77}"/>
              </a:ext>
            </a:extLst>
          </p:cNvPr>
          <p:cNvPicPr>
            <a:picLocks noChangeAspect="1"/>
          </p:cNvPicPr>
          <p:nvPr/>
        </p:nvPicPr>
        <p:blipFill>
          <a:blip r:embed="rId2"/>
          <a:stretch>
            <a:fillRect/>
          </a:stretch>
        </p:blipFill>
        <p:spPr>
          <a:xfrm>
            <a:off x="551384" y="1124744"/>
            <a:ext cx="9667750" cy="5057359"/>
          </a:xfrm>
          <a:prstGeom prst="rect">
            <a:avLst/>
          </a:prstGeom>
        </p:spPr>
      </p:pic>
    </p:spTree>
    <p:extLst>
      <p:ext uri="{BB962C8B-B14F-4D97-AF65-F5344CB8AC3E}">
        <p14:creationId xmlns:p14="http://schemas.microsoft.com/office/powerpoint/2010/main" val="1698576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0879C4-9D42-4331-95FE-65052B12C096}"/>
              </a:ext>
            </a:extLst>
          </p:cNvPr>
          <p:cNvSpPr>
            <a:spLocks noGrp="1"/>
          </p:cNvSpPr>
          <p:nvPr>
            <p:ph type="title"/>
          </p:nvPr>
        </p:nvSpPr>
        <p:spPr>
          <a:xfrm>
            <a:off x="695400" y="332656"/>
            <a:ext cx="9289032" cy="864096"/>
          </a:xfrm>
        </p:spPr>
        <p:txBody>
          <a:bodyPr/>
          <a:lstStyle/>
          <a:p>
            <a:r>
              <a:rPr lang="fi-FI" dirty="0"/>
              <a:t>Työvoima (työlliset ja työttömät)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A1FD5E5D-8FFD-433D-A6CB-CB0CFCC41C48}"/>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ylväskaavio: työvoima (työlliset ja työttömät) Etelä-Savossa 2000-2023. Sekä työllisten että työttömien määrä on laskenut vuodesta 2000, mutta vuonna 2021 ja 2022 työllisten määrä hieman kasvoi, ja työttömien määrä väheni edellisvuodesta. Vuonna 2023 työllisten määrä oli 48 895 ja työttömien määrä 6 631 vuoden 2024 aluejaolla tarkasteltuna.">
            <a:extLst>
              <a:ext uri="{FF2B5EF4-FFF2-40B4-BE49-F238E27FC236}">
                <a16:creationId xmlns:a16="http://schemas.microsoft.com/office/drawing/2014/main" id="{07B22999-157C-3EC7-A3AA-1A765BBEE30A}"/>
              </a:ext>
            </a:extLst>
          </p:cNvPr>
          <p:cNvPicPr>
            <a:picLocks noChangeAspect="1"/>
          </p:cNvPicPr>
          <p:nvPr/>
        </p:nvPicPr>
        <p:blipFill>
          <a:blip r:embed="rId2"/>
          <a:stretch>
            <a:fillRect/>
          </a:stretch>
        </p:blipFill>
        <p:spPr>
          <a:xfrm>
            <a:off x="695400" y="1268760"/>
            <a:ext cx="9577064" cy="5021051"/>
          </a:xfrm>
          <a:prstGeom prst="rect">
            <a:avLst/>
          </a:prstGeom>
        </p:spPr>
      </p:pic>
    </p:spTree>
    <p:extLst>
      <p:ext uri="{BB962C8B-B14F-4D97-AF65-F5344CB8AC3E}">
        <p14:creationId xmlns:p14="http://schemas.microsoft.com/office/powerpoint/2010/main" val="52286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929ED1-EBC5-4899-A120-48CD6BD6D32F}"/>
              </a:ext>
            </a:extLst>
          </p:cNvPr>
          <p:cNvSpPr>
            <a:spLocks noGrp="1"/>
          </p:cNvSpPr>
          <p:nvPr>
            <p:ph type="title"/>
          </p:nvPr>
        </p:nvSpPr>
        <p:spPr>
          <a:xfrm>
            <a:off x="695400" y="332656"/>
            <a:ext cx="8298000" cy="569789"/>
          </a:xfrm>
        </p:spPr>
        <p:txBody>
          <a:bodyPr/>
          <a:lstStyle/>
          <a:p>
            <a:r>
              <a:rPr lang="fi-FI" dirty="0"/>
              <a:t>Työlliset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3E9D0DD7-4818-4290-B3E2-224066D4017D}"/>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6" name="Kuva 5" descr="Viivakaavio: työlliset Etelä-Savossa 2000-2023. Työllisten määrä on laskenut vuoden 2000 luvusta 58 129 vuoden 2023 lukuun 48 895 vuoden 2024 aluejaolla tarkasteltuna. ">
            <a:extLst>
              <a:ext uri="{FF2B5EF4-FFF2-40B4-BE49-F238E27FC236}">
                <a16:creationId xmlns:a16="http://schemas.microsoft.com/office/drawing/2014/main" id="{6BC337F6-7EFD-9F9A-67AF-C9D570F44A61}"/>
              </a:ext>
            </a:extLst>
          </p:cNvPr>
          <p:cNvPicPr>
            <a:picLocks noChangeAspect="1"/>
          </p:cNvPicPr>
          <p:nvPr/>
        </p:nvPicPr>
        <p:blipFill>
          <a:blip r:embed="rId2"/>
          <a:stretch>
            <a:fillRect/>
          </a:stretch>
        </p:blipFill>
        <p:spPr>
          <a:xfrm>
            <a:off x="587599" y="1124744"/>
            <a:ext cx="9503973" cy="4942066"/>
          </a:xfrm>
          <a:prstGeom prst="rect">
            <a:avLst/>
          </a:prstGeom>
        </p:spPr>
      </p:pic>
    </p:spTree>
    <p:extLst>
      <p:ext uri="{BB962C8B-B14F-4D97-AF65-F5344CB8AC3E}">
        <p14:creationId xmlns:p14="http://schemas.microsoft.com/office/powerpoint/2010/main" val="413588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DA64559F-6267-481B-8C8F-001772ABE54E}"/>
              </a:ext>
            </a:extLst>
          </p:cNvPr>
          <p:cNvSpPr>
            <a:spLocks noGrp="1"/>
          </p:cNvSpPr>
          <p:nvPr>
            <p:ph type="title"/>
          </p:nvPr>
        </p:nvSpPr>
        <p:spPr>
          <a:xfrm>
            <a:off x="767408" y="404664"/>
            <a:ext cx="8298000" cy="504056"/>
          </a:xfrm>
        </p:spPr>
        <p:txBody>
          <a:bodyPr/>
          <a:lstStyle/>
          <a:p>
            <a:r>
              <a:rPr lang="fi-FI" dirty="0"/>
              <a:t>Työttömät Etelä-Savossa 2000 - 2023</a:t>
            </a:r>
            <a:r>
              <a:rPr lang="fi-FI" sz="2000" b="0" dirty="0"/>
              <a:t>, 1.1.2024 aluejako</a:t>
            </a:r>
            <a:endParaRPr lang="fi-FI" dirty="0"/>
          </a:p>
        </p:txBody>
      </p:sp>
      <p:sp>
        <p:nvSpPr>
          <p:cNvPr id="5" name="Title 11">
            <a:extLst>
              <a:ext uri="{FF2B5EF4-FFF2-40B4-BE49-F238E27FC236}">
                <a16:creationId xmlns:a16="http://schemas.microsoft.com/office/drawing/2014/main" id="{E2242C67-FF8F-4E5D-AC21-CFF3701955B3}"/>
              </a:ext>
            </a:extLst>
          </p:cNvPr>
          <p:cNvSpPr txBox="1">
            <a:spLocks/>
          </p:cNvSpPr>
          <p:nvPr/>
        </p:nvSpPr>
        <p:spPr bwMode="auto">
          <a:xfrm>
            <a:off x="623392" y="6508576"/>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työssäkäyntitilasto</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15.1.2025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Viivakaavio: työttömät Etelä-Savossa 2000-2023. Työttömien määrä on laskenut vuoden 2000 luvusta 12 611 vuoden 2023 lukuun 6 631 vuoden 2024 aluejaolla tarkasteltuna.">
            <a:extLst>
              <a:ext uri="{FF2B5EF4-FFF2-40B4-BE49-F238E27FC236}">
                <a16:creationId xmlns:a16="http://schemas.microsoft.com/office/drawing/2014/main" id="{91A969A9-8020-A8F7-E332-65EBD829738D}"/>
              </a:ext>
            </a:extLst>
          </p:cNvPr>
          <p:cNvPicPr>
            <a:picLocks noChangeAspect="1"/>
          </p:cNvPicPr>
          <p:nvPr/>
        </p:nvPicPr>
        <p:blipFill>
          <a:blip r:embed="rId2"/>
          <a:stretch>
            <a:fillRect/>
          </a:stretch>
        </p:blipFill>
        <p:spPr>
          <a:xfrm>
            <a:off x="692231" y="1124744"/>
            <a:ext cx="9652241" cy="4896544"/>
          </a:xfrm>
          <a:prstGeom prst="rect">
            <a:avLst/>
          </a:prstGeom>
        </p:spPr>
      </p:pic>
    </p:spTree>
    <p:extLst>
      <p:ext uri="{BB962C8B-B14F-4D97-AF65-F5344CB8AC3E}">
        <p14:creationId xmlns:p14="http://schemas.microsoft.com/office/powerpoint/2010/main" val="967759210"/>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12472</TotalTime>
  <Words>1176</Words>
  <Application>Microsoft Office PowerPoint</Application>
  <PresentationFormat>Laajakuva</PresentationFormat>
  <Paragraphs>388</Paragraphs>
  <Slides>17</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17</vt:i4>
      </vt:variant>
    </vt:vector>
  </HeadingPairs>
  <TitlesOfParts>
    <vt:vector size="21" baseType="lpstr">
      <vt:lpstr>Arial</vt:lpstr>
      <vt:lpstr>Calibri</vt:lpstr>
      <vt:lpstr>Times New Roman</vt:lpstr>
      <vt:lpstr>ESAVO</vt:lpstr>
      <vt:lpstr>Työssäkäynti: väestön pääasiallinen toiminta 2000 - 2023</vt:lpstr>
      <vt:lpstr>Väestö pääasiallisen toiminnan mukaan Etelä-Savon maakunnassa 2000 - 2023, 1.1.2024 aluejako</vt:lpstr>
      <vt:lpstr>Väestö Etelä-Savossa 2000 - 2023, 1.1.2024 aluejako</vt:lpstr>
      <vt:lpstr>15-74-vuotiaat Etelä-Savossa 2000 - 2023, 1.1.2024 aluejako</vt:lpstr>
      <vt:lpstr>Työvoima ja työvoiman ulkopuolella olevat Etelä-Savossa 2000 - 2023, 1.1.2024 aluejako</vt:lpstr>
      <vt:lpstr>Työvoima Etelä-Savossa 2000 - 2023, 1.1.2024 aluejako</vt:lpstr>
      <vt:lpstr>Työvoima (työlliset ja työttömät) Etelä-Savossa 2000 - 2023, 1.1.2024 aluejako</vt:lpstr>
      <vt:lpstr>Työlliset Etelä-Savossa 2000 - 2023, 1.1.2024 aluejako</vt:lpstr>
      <vt:lpstr>Työttömät Etelä-Savossa 2000 - 2023, 1.1.2024 aluejako</vt:lpstr>
      <vt:lpstr>Työvoiman ulkopuolella olevien lukumäärä Etelä-Savossa 2000 - 2023, 1.1.2024 aluejako</vt:lpstr>
      <vt:lpstr>Työvoiman ulkopuolella olevat Etelä-Savossa 2000 - 2023, 1.1.2024 aluejako</vt:lpstr>
      <vt:lpstr>0-14-vuotiaat Etelä-Savossa 2000 - 2023, 1.1.2024 aluejako</vt:lpstr>
      <vt:lpstr>Opiskelijat ja koululaiset Etelä-Savossa 2000 - 2023, 1.1.2024 aluejako</vt:lpstr>
      <vt:lpstr>Varusmiehet ja siviilipalvelusmiehet Etelä-Savossa 2000 - 2023, 1.1.2024 aluejako</vt:lpstr>
      <vt:lpstr>Eläkeläiset Etelä-Savossa 2000 - 2023 , 1.1.2024 aluejako</vt:lpstr>
      <vt:lpstr>Muut työvoiman ulkopuolella olevat Etelä-Savossa 2000 - 2023, 1.1.2024 aluejako</vt:lpstr>
      <vt:lpstr>Taloudellinen huoltosuhde Etelä-Savossa ja koko maassa 2000 - 2023, 1.1.2024 aluejako</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Väestön pääasiallinen toiminta</dc:title>
  <dc:creator>Jaana Kokkonen</dc:creator>
  <cp:lastModifiedBy>Jaana Kokkonen</cp:lastModifiedBy>
  <cp:revision>73</cp:revision>
  <dcterms:created xsi:type="dcterms:W3CDTF">2020-02-25T14:36:39Z</dcterms:created>
  <dcterms:modified xsi:type="dcterms:W3CDTF">2025-01-15T15:00:38Z</dcterms:modified>
</cp:coreProperties>
</file>