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6" r:id="rId1"/>
  </p:sldMasterIdLst>
  <p:notesMasterIdLst>
    <p:notesMasterId r:id="rId19"/>
  </p:notesMasterIdLst>
  <p:sldIdLst>
    <p:sldId id="803" r:id="rId2"/>
    <p:sldId id="317" r:id="rId3"/>
    <p:sldId id="302" r:id="rId4"/>
    <p:sldId id="303" r:id="rId5"/>
    <p:sldId id="304" r:id="rId6"/>
    <p:sldId id="305" r:id="rId7"/>
    <p:sldId id="306" r:id="rId8"/>
    <p:sldId id="307" r:id="rId9"/>
    <p:sldId id="308" r:id="rId10"/>
    <p:sldId id="309" r:id="rId11"/>
    <p:sldId id="310" r:id="rId12"/>
    <p:sldId id="311" r:id="rId13"/>
    <p:sldId id="312" r:id="rId14"/>
    <p:sldId id="313" r:id="rId15"/>
    <p:sldId id="314" r:id="rId16"/>
    <p:sldId id="315" r:id="rId17"/>
    <p:sldId id="318"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202" autoAdjust="0"/>
    <p:restoredTop sz="95033" autoAdjust="0"/>
  </p:normalViewPr>
  <p:slideViewPr>
    <p:cSldViewPr showGuides="1">
      <p:cViewPr varScale="1">
        <p:scale>
          <a:sx n="78" d="100"/>
          <a:sy n="78" d="100"/>
        </p:scale>
        <p:origin x="1008"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ana Kokkonen" userId="fd0ea1af-346e-4258-bc54-cec630bd1122" providerId="ADAL" clId="{59191FEB-376F-4136-910D-FF94DE9688F5}"/>
    <pc:docChg chg="undo custSel modSld">
      <pc:chgData name="Jaana Kokkonen" userId="fd0ea1af-346e-4258-bc54-cec630bd1122" providerId="ADAL" clId="{59191FEB-376F-4136-910D-FF94DE9688F5}" dt="2025-01-15T14:59:29.533" v="772" actId="1036"/>
      <pc:docMkLst>
        <pc:docMk/>
      </pc:docMkLst>
      <pc:sldChg chg="addSp delSp modSp mod">
        <pc:chgData name="Jaana Kokkonen" userId="fd0ea1af-346e-4258-bc54-cec630bd1122" providerId="ADAL" clId="{59191FEB-376F-4136-910D-FF94DE9688F5}" dt="2025-01-15T14:04:57.471" v="726" actId="14100"/>
        <pc:sldMkLst>
          <pc:docMk/>
          <pc:sldMk cId="1782040403" sldId="302"/>
        </pc:sldMkLst>
        <pc:spChg chg="mod">
          <ac:chgData name="Jaana Kokkonen" userId="fd0ea1af-346e-4258-bc54-cec630bd1122" providerId="ADAL" clId="{59191FEB-376F-4136-910D-FF94DE9688F5}" dt="2025-01-15T13:43:12.632" v="696"/>
          <ac:spMkLst>
            <pc:docMk/>
            <pc:sldMk cId="1782040403" sldId="302"/>
            <ac:spMk id="5" creationId="{10C8DC52-303A-4E6E-8D3B-83A611909B1D}"/>
          </ac:spMkLst>
        </pc:spChg>
        <pc:spChg chg="mod">
          <ac:chgData name="Jaana Kokkonen" userId="fd0ea1af-346e-4258-bc54-cec630bd1122" providerId="ADAL" clId="{59191FEB-376F-4136-910D-FF94DE9688F5}" dt="2024-12-16T08:30:41.901" v="18"/>
          <ac:spMkLst>
            <pc:docMk/>
            <pc:sldMk cId="1782040403" sldId="302"/>
            <ac:spMk id="12" creationId="{43DCAF8C-DEEC-4F7A-970D-754E10796A42}"/>
          </ac:spMkLst>
        </pc:spChg>
        <pc:picChg chg="del">
          <ac:chgData name="Jaana Kokkonen" userId="fd0ea1af-346e-4258-bc54-cec630bd1122" providerId="ADAL" clId="{59191FEB-376F-4136-910D-FF94DE9688F5}" dt="2025-01-14T14:26:28.811" v="87" actId="478"/>
          <ac:picMkLst>
            <pc:docMk/>
            <pc:sldMk cId="1782040403" sldId="302"/>
            <ac:picMk id="2" creationId="{10D89020-D065-F8E0-2957-8D61ED14C267}"/>
          </ac:picMkLst>
        </pc:picChg>
        <pc:picChg chg="add del mod">
          <ac:chgData name="Jaana Kokkonen" userId="fd0ea1af-346e-4258-bc54-cec630bd1122" providerId="ADAL" clId="{59191FEB-376F-4136-910D-FF94DE9688F5}" dt="2025-01-15T14:04:27.644" v="718" actId="478"/>
          <ac:picMkLst>
            <pc:docMk/>
            <pc:sldMk cId="1782040403" sldId="302"/>
            <ac:picMk id="3" creationId="{353E630C-11A9-FA2B-47CB-42ADC4B031AA}"/>
          </ac:picMkLst>
        </pc:picChg>
        <pc:picChg chg="add mod">
          <ac:chgData name="Jaana Kokkonen" userId="fd0ea1af-346e-4258-bc54-cec630bd1122" providerId="ADAL" clId="{59191FEB-376F-4136-910D-FF94DE9688F5}" dt="2025-01-15T14:04:57.471" v="726" actId="14100"/>
          <ac:picMkLst>
            <pc:docMk/>
            <pc:sldMk cId="1782040403" sldId="302"/>
            <ac:picMk id="4" creationId="{D6B310B7-C08D-B44B-2F8E-8B720DC5B7AD}"/>
          </ac:picMkLst>
        </pc:picChg>
      </pc:sldChg>
      <pc:sldChg chg="addSp delSp modSp mod">
        <pc:chgData name="Jaana Kokkonen" userId="fd0ea1af-346e-4258-bc54-cec630bd1122" providerId="ADAL" clId="{59191FEB-376F-4136-910D-FF94DE9688F5}" dt="2025-01-15T13:55:30.560" v="716" actId="962"/>
        <pc:sldMkLst>
          <pc:docMk/>
          <pc:sldMk cId="1034062763" sldId="303"/>
        </pc:sldMkLst>
        <pc:spChg chg="mod">
          <ac:chgData name="Jaana Kokkonen" userId="fd0ea1af-346e-4258-bc54-cec630bd1122" providerId="ADAL" clId="{59191FEB-376F-4136-910D-FF94DE9688F5}" dt="2025-01-15T13:43:12.632" v="696"/>
          <ac:spMkLst>
            <pc:docMk/>
            <pc:sldMk cId="1034062763" sldId="303"/>
            <ac:spMk id="5" creationId="{0F0F4F73-FAD5-42AF-803A-F5CB469F4881}"/>
          </ac:spMkLst>
        </pc:spChg>
        <pc:spChg chg="mod">
          <ac:chgData name="Jaana Kokkonen" userId="fd0ea1af-346e-4258-bc54-cec630bd1122" providerId="ADAL" clId="{59191FEB-376F-4136-910D-FF94DE9688F5}" dt="2024-12-16T08:30:41.901" v="18"/>
          <ac:spMkLst>
            <pc:docMk/>
            <pc:sldMk cId="1034062763" sldId="303"/>
            <ac:spMk id="9" creationId="{D1BF3CB7-51E3-4298-BD41-69D32F08F08A}"/>
          </ac:spMkLst>
        </pc:spChg>
        <pc:picChg chg="del">
          <ac:chgData name="Jaana Kokkonen" userId="fd0ea1af-346e-4258-bc54-cec630bd1122" providerId="ADAL" clId="{59191FEB-376F-4136-910D-FF94DE9688F5}" dt="2025-01-14T14:45:50.628" v="144" actId="478"/>
          <ac:picMkLst>
            <pc:docMk/>
            <pc:sldMk cId="1034062763" sldId="303"/>
            <ac:picMk id="2" creationId="{303AB2B5-1E5B-2A80-2001-E502686A20EB}"/>
          </ac:picMkLst>
        </pc:picChg>
        <pc:picChg chg="add del mod">
          <ac:chgData name="Jaana Kokkonen" userId="fd0ea1af-346e-4258-bc54-cec630bd1122" providerId="ADAL" clId="{59191FEB-376F-4136-910D-FF94DE9688F5}" dt="2025-01-15T13:55:21.152" v="713" actId="478"/>
          <ac:picMkLst>
            <pc:docMk/>
            <pc:sldMk cId="1034062763" sldId="303"/>
            <ac:picMk id="3" creationId="{28D5EE35-A341-6FCE-845E-E64F895785F4}"/>
          </ac:picMkLst>
        </pc:picChg>
        <pc:picChg chg="add mod">
          <ac:chgData name="Jaana Kokkonen" userId="fd0ea1af-346e-4258-bc54-cec630bd1122" providerId="ADAL" clId="{59191FEB-376F-4136-910D-FF94DE9688F5}" dt="2025-01-15T13:55:30.560" v="716" actId="962"/>
          <ac:picMkLst>
            <pc:docMk/>
            <pc:sldMk cId="1034062763" sldId="303"/>
            <ac:picMk id="4" creationId="{9FB4B7C1-57DE-8F17-05DC-22C8818C8612}"/>
          </ac:picMkLst>
        </pc:picChg>
      </pc:sldChg>
      <pc:sldChg chg="addSp delSp modSp mod">
        <pc:chgData name="Jaana Kokkonen" userId="fd0ea1af-346e-4258-bc54-cec630bd1122" providerId="ADAL" clId="{59191FEB-376F-4136-910D-FF94DE9688F5}" dt="2025-01-15T13:43:12.632" v="696"/>
        <pc:sldMkLst>
          <pc:docMk/>
          <pc:sldMk cId="770563027" sldId="304"/>
        </pc:sldMkLst>
        <pc:spChg chg="mod">
          <ac:chgData name="Jaana Kokkonen" userId="fd0ea1af-346e-4258-bc54-cec630bd1122" providerId="ADAL" clId="{59191FEB-376F-4136-910D-FF94DE9688F5}" dt="2025-01-15T13:43:12.632" v="696"/>
          <ac:spMkLst>
            <pc:docMk/>
            <pc:sldMk cId="770563027" sldId="304"/>
            <ac:spMk id="5" creationId="{C2CF70F9-5DE3-40FE-BDE5-3750A446A0BA}"/>
          </ac:spMkLst>
        </pc:spChg>
        <pc:spChg chg="mod">
          <ac:chgData name="Jaana Kokkonen" userId="fd0ea1af-346e-4258-bc54-cec630bd1122" providerId="ADAL" clId="{59191FEB-376F-4136-910D-FF94DE9688F5}" dt="2024-12-16T08:30:41.901" v="18"/>
          <ac:spMkLst>
            <pc:docMk/>
            <pc:sldMk cId="770563027" sldId="304"/>
            <ac:spMk id="11" creationId="{B9138EEF-264B-49D5-9D42-5102630C8F56}"/>
          </ac:spMkLst>
        </pc:spChg>
        <pc:picChg chg="add mod">
          <ac:chgData name="Jaana Kokkonen" userId="fd0ea1af-346e-4258-bc54-cec630bd1122" providerId="ADAL" clId="{59191FEB-376F-4136-910D-FF94DE9688F5}" dt="2025-01-15T09:32:06.322" v="222" actId="1036"/>
          <ac:picMkLst>
            <pc:docMk/>
            <pc:sldMk cId="770563027" sldId="304"/>
            <ac:picMk id="2" creationId="{F86AB2EF-E4A8-3C97-81B6-C3F233C5FD67}"/>
          </ac:picMkLst>
        </pc:picChg>
        <pc:picChg chg="del">
          <ac:chgData name="Jaana Kokkonen" userId="fd0ea1af-346e-4258-bc54-cec630bd1122" providerId="ADAL" clId="{59191FEB-376F-4136-910D-FF94DE9688F5}" dt="2025-01-15T09:30:01.852" v="180" actId="478"/>
          <ac:picMkLst>
            <pc:docMk/>
            <pc:sldMk cId="770563027" sldId="304"/>
            <ac:picMk id="3" creationId="{E32269BA-CC37-BA36-474E-C92147B6B8AC}"/>
          </ac:picMkLst>
        </pc:picChg>
      </pc:sldChg>
      <pc:sldChg chg="addSp delSp modSp mod">
        <pc:chgData name="Jaana Kokkonen" userId="fd0ea1af-346e-4258-bc54-cec630bd1122" providerId="ADAL" clId="{59191FEB-376F-4136-910D-FF94DE9688F5}" dt="2025-01-15T13:51:43.985" v="708" actId="1037"/>
        <pc:sldMkLst>
          <pc:docMk/>
          <pc:sldMk cId="1698576920" sldId="305"/>
        </pc:sldMkLst>
        <pc:spChg chg="mod">
          <ac:chgData name="Jaana Kokkonen" userId="fd0ea1af-346e-4258-bc54-cec630bd1122" providerId="ADAL" clId="{59191FEB-376F-4136-910D-FF94DE9688F5}" dt="2024-12-16T08:30:41.901" v="18"/>
          <ac:spMkLst>
            <pc:docMk/>
            <pc:sldMk cId="1698576920" sldId="305"/>
            <ac:spMk id="3" creationId="{B8759A39-1AA6-44A7-B92E-4AF52897EA59}"/>
          </ac:spMkLst>
        </pc:spChg>
        <pc:spChg chg="mod">
          <ac:chgData name="Jaana Kokkonen" userId="fd0ea1af-346e-4258-bc54-cec630bd1122" providerId="ADAL" clId="{59191FEB-376F-4136-910D-FF94DE9688F5}" dt="2025-01-15T13:43:12.632" v="696"/>
          <ac:spMkLst>
            <pc:docMk/>
            <pc:sldMk cId="1698576920" sldId="305"/>
            <ac:spMk id="5" creationId="{EA81A4C1-6A51-4DC1-BE16-80C67F090E61}"/>
          </ac:spMkLst>
        </pc:spChg>
        <pc:picChg chg="add del mod">
          <ac:chgData name="Jaana Kokkonen" userId="fd0ea1af-346e-4258-bc54-cec630bd1122" providerId="ADAL" clId="{59191FEB-376F-4136-910D-FF94DE9688F5}" dt="2025-01-15T13:51:31.475" v="706" actId="478"/>
          <ac:picMkLst>
            <pc:docMk/>
            <pc:sldMk cId="1698576920" sldId="305"/>
            <ac:picMk id="2" creationId="{F97996ED-8D82-2459-C2B4-55125BFB8E82}"/>
          </ac:picMkLst>
        </pc:picChg>
        <pc:picChg chg="del">
          <ac:chgData name="Jaana Kokkonen" userId="fd0ea1af-346e-4258-bc54-cec630bd1122" providerId="ADAL" clId="{59191FEB-376F-4136-910D-FF94DE9688F5}" dt="2025-01-15T09:32:55.246" v="224" actId="478"/>
          <ac:picMkLst>
            <pc:docMk/>
            <pc:sldMk cId="1698576920" sldId="305"/>
            <ac:picMk id="4" creationId="{F7F88A17-920C-CB4C-73FF-96D616827F68}"/>
          </ac:picMkLst>
        </pc:picChg>
        <pc:picChg chg="add mod">
          <ac:chgData name="Jaana Kokkonen" userId="fd0ea1af-346e-4258-bc54-cec630bd1122" providerId="ADAL" clId="{59191FEB-376F-4136-910D-FF94DE9688F5}" dt="2025-01-15T13:51:43.985" v="708" actId="1037"/>
          <ac:picMkLst>
            <pc:docMk/>
            <pc:sldMk cId="1698576920" sldId="305"/>
            <ac:picMk id="6" creationId="{614DF87F-E10A-1FCD-E5B3-5CE5B2BE0F77}"/>
          </ac:picMkLst>
        </pc:picChg>
      </pc:sldChg>
      <pc:sldChg chg="addSp delSp modSp mod">
        <pc:chgData name="Jaana Kokkonen" userId="fd0ea1af-346e-4258-bc54-cec630bd1122" providerId="ADAL" clId="{59191FEB-376F-4136-910D-FF94DE9688F5}" dt="2025-01-15T13:43:12.632" v="696"/>
        <pc:sldMkLst>
          <pc:docMk/>
          <pc:sldMk cId="522866529" sldId="306"/>
        </pc:sldMkLst>
        <pc:spChg chg="mod">
          <ac:chgData name="Jaana Kokkonen" userId="fd0ea1af-346e-4258-bc54-cec630bd1122" providerId="ADAL" clId="{59191FEB-376F-4136-910D-FF94DE9688F5}" dt="2024-12-16T08:30:41.901" v="18"/>
          <ac:spMkLst>
            <pc:docMk/>
            <pc:sldMk cId="522866529" sldId="306"/>
            <ac:spMk id="2" creationId="{4A0879C4-9D42-4331-95FE-65052B12C096}"/>
          </ac:spMkLst>
        </pc:spChg>
        <pc:spChg chg="mod">
          <ac:chgData name="Jaana Kokkonen" userId="fd0ea1af-346e-4258-bc54-cec630bd1122" providerId="ADAL" clId="{59191FEB-376F-4136-910D-FF94DE9688F5}" dt="2025-01-15T13:43:12.632" v="696"/>
          <ac:spMkLst>
            <pc:docMk/>
            <pc:sldMk cId="522866529" sldId="306"/>
            <ac:spMk id="5" creationId="{A1FD5E5D-8FFD-433D-A6CB-CB0CFCC41C48}"/>
          </ac:spMkLst>
        </pc:spChg>
        <pc:picChg chg="add mod">
          <ac:chgData name="Jaana Kokkonen" userId="fd0ea1af-346e-4258-bc54-cec630bd1122" providerId="ADAL" clId="{59191FEB-376F-4136-910D-FF94DE9688F5}" dt="2025-01-15T09:45:48.087" v="294" actId="962"/>
          <ac:picMkLst>
            <pc:docMk/>
            <pc:sldMk cId="522866529" sldId="306"/>
            <ac:picMk id="3" creationId="{07B22999-157C-3EC7-A3AA-1A765BBEE30A}"/>
          </ac:picMkLst>
        </pc:picChg>
        <pc:picChg chg="del">
          <ac:chgData name="Jaana Kokkonen" userId="fd0ea1af-346e-4258-bc54-cec630bd1122" providerId="ADAL" clId="{59191FEB-376F-4136-910D-FF94DE9688F5}" dt="2025-01-15T09:43:57.430" v="251" actId="478"/>
          <ac:picMkLst>
            <pc:docMk/>
            <pc:sldMk cId="522866529" sldId="306"/>
            <ac:picMk id="4" creationId="{58219E27-96BB-A1AF-D65B-18624756EF34}"/>
          </ac:picMkLst>
        </pc:picChg>
      </pc:sldChg>
      <pc:sldChg chg="addSp delSp modSp mod">
        <pc:chgData name="Jaana Kokkonen" userId="fd0ea1af-346e-4258-bc54-cec630bd1122" providerId="ADAL" clId="{59191FEB-376F-4136-910D-FF94DE9688F5}" dt="2025-01-15T13:43:12.632" v="696"/>
        <pc:sldMkLst>
          <pc:docMk/>
          <pc:sldMk cId="4135884892" sldId="307"/>
        </pc:sldMkLst>
        <pc:spChg chg="mod">
          <ac:chgData name="Jaana Kokkonen" userId="fd0ea1af-346e-4258-bc54-cec630bd1122" providerId="ADAL" clId="{59191FEB-376F-4136-910D-FF94DE9688F5}" dt="2024-12-16T08:30:41.901" v="18"/>
          <ac:spMkLst>
            <pc:docMk/>
            <pc:sldMk cId="4135884892" sldId="307"/>
            <ac:spMk id="2" creationId="{D5929ED1-EBC5-4899-A120-48CD6BD6D32F}"/>
          </ac:spMkLst>
        </pc:spChg>
        <pc:spChg chg="mod">
          <ac:chgData name="Jaana Kokkonen" userId="fd0ea1af-346e-4258-bc54-cec630bd1122" providerId="ADAL" clId="{59191FEB-376F-4136-910D-FF94DE9688F5}" dt="2025-01-15T13:43:12.632" v="696"/>
          <ac:spMkLst>
            <pc:docMk/>
            <pc:sldMk cId="4135884892" sldId="307"/>
            <ac:spMk id="5" creationId="{3E9D0DD7-4818-4290-B3E2-224066D4017D}"/>
          </ac:spMkLst>
        </pc:spChg>
        <pc:picChg chg="add del mod">
          <ac:chgData name="Jaana Kokkonen" userId="fd0ea1af-346e-4258-bc54-cec630bd1122" providerId="ADAL" clId="{59191FEB-376F-4136-910D-FF94DE9688F5}" dt="2025-01-15T09:57:57.731" v="368" actId="478"/>
          <ac:picMkLst>
            <pc:docMk/>
            <pc:sldMk cId="4135884892" sldId="307"/>
            <ac:picMk id="3" creationId="{F3B23DCA-C839-5C41-24F2-D60F8DEFF4FE}"/>
          </ac:picMkLst>
        </pc:picChg>
        <pc:picChg chg="del">
          <ac:chgData name="Jaana Kokkonen" userId="fd0ea1af-346e-4258-bc54-cec630bd1122" providerId="ADAL" clId="{59191FEB-376F-4136-910D-FF94DE9688F5}" dt="2025-01-15T09:47:05.910" v="296" actId="478"/>
          <ac:picMkLst>
            <pc:docMk/>
            <pc:sldMk cId="4135884892" sldId="307"/>
            <ac:picMk id="4" creationId="{4C3083C8-9FFB-34DE-8491-EB5BFA4F1A98}"/>
          </ac:picMkLst>
        </pc:picChg>
        <pc:picChg chg="add mod">
          <ac:chgData name="Jaana Kokkonen" userId="fd0ea1af-346e-4258-bc54-cec630bd1122" providerId="ADAL" clId="{59191FEB-376F-4136-910D-FF94DE9688F5}" dt="2025-01-15T09:58:16.203" v="372" actId="1076"/>
          <ac:picMkLst>
            <pc:docMk/>
            <pc:sldMk cId="4135884892" sldId="307"/>
            <ac:picMk id="6" creationId="{6BC337F6-7EFD-9F9A-67AF-C9D570F44A61}"/>
          </ac:picMkLst>
        </pc:picChg>
      </pc:sldChg>
      <pc:sldChg chg="addSp delSp modSp mod">
        <pc:chgData name="Jaana Kokkonen" userId="fd0ea1af-346e-4258-bc54-cec630bd1122" providerId="ADAL" clId="{59191FEB-376F-4136-910D-FF94DE9688F5}" dt="2025-01-15T13:43:12.632" v="696"/>
        <pc:sldMkLst>
          <pc:docMk/>
          <pc:sldMk cId="967759210" sldId="308"/>
        </pc:sldMkLst>
        <pc:spChg chg="mod">
          <ac:chgData name="Jaana Kokkonen" userId="fd0ea1af-346e-4258-bc54-cec630bd1122" providerId="ADAL" clId="{59191FEB-376F-4136-910D-FF94DE9688F5}" dt="2024-12-16T08:30:41.901" v="18"/>
          <ac:spMkLst>
            <pc:docMk/>
            <pc:sldMk cId="967759210" sldId="308"/>
            <ac:spMk id="3" creationId="{DA64559F-6267-481B-8C8F-001772ABE54E}"/>
          </ac:spMkLst>
        </pc:spChg>
        <pc:spChg chg="mod">
          <ac:chgData name="Jaana Kokkonen" userId="fd0ea1af-346e-4258-bc54-cec630bd1122" providerId="ADAL" clId="{59191FEB-376F-4136-910D-FF94DE9688F5}" dt="2025-01-15T13:43:12.632" v="696"/>
          <ac:spMkLst>
            <pc:docMk/>
            <pc:sldMk cId="967759210" sldId="308"/>
            <ac:spMk id="5" creationId="{E2242C67-FF8F-4E5D-AC21-CFF3701955B3}"/>
          </ac:spMkLst>
        </pc:spChg>
        <pc:picChg chg="add del mod">
          <ac:chgData name="Jaana Kokkonen" userId="fd0ea1af-346e-4258-bc54-cec630bd1122" providerId="ADAL" clId="{59191FEB-376F-4136-910D-FF94DE9688F5}" dt="2025-01-15T09:55:48.938" v="341" actId="478"/>
          <ac:picMkLst>
            <pc:docMk/>
            <pc:sldMk cId="967759210" sldId="308"/>
            <ac:picMk id="2" creationId="{06CD1A9F-21A9-4A3C-E88A-83D6D4788E55}"/>
          </ac:picMkLst>
        </pc:picChg>
        <pc:picChg chg="add mod">
          <ac:chgData name="Jaana Kokkonen" userId="fd0ea1af-346e-4258-bc54-cec630bd1122" providerId="ADAL" clId="{59191FEB-376F-4136-910D-FF94DE9688F5}" dt="2025-01-15T09:56:23.204" v="366" actId="962"/>
          <ac:picMkLst>
            <pc:docMk/>
            <pc:sldMk cId="967759210" sldId="308"/>
            <ac:picMk id="4" creationId="{91A969A9-8020-A8F7-E332-65EBD829738D}"/>
          </ac:picMkLst>
        </pc:picChg>
        <pc:picChg chg="del">
          <ac:chgData name="Jaana Kokkonen" userId="fd0ea1af-346e-4258-bc54-cec630bd1122" providerId="ADAL" clId="{59191FEB-376F-4136-910D-FF94DE9688F5}" dt="2025-01-15T09:53:35.243" v="328" actId="478"/>
          <ac:picMkLst>
            <pc:docMk/>
            <pc:sldMk cId="967759210" sldId="308"/>
            <ac:picMk id="6" creationId="{2550D8C2-554D-9480-9CFA-EE2E94A7EF2B}"/>
          </ac:picMkLst>
        </pc:picChg>
      </pc:sldChg>
      <pc:sldChg chg="addSp delSp modSp mod">
        <pc:chgData name="Jaana Kokkonen" userId="fd0ea1af-346e-4258-bc54-cec630bd1122" providerId="ADAL" clId="{59191FEB-376F-4136-910D-FF94DE9688F5}" dt="2025-01-15T14:13:30.789" v="750" actId="1037"/>
        <pc:sldMkLst>
          <pc:docMk/>
          <pc:sldMk cId="3916083627" sldId="309"/>
        </pc:sldMkLst>
        <pc:spChg chg="mod">
          <ac:chgData name="Jaana Kokkonen" userId="fd0ea1af-346e-4258-bc54-cec630bd1122" providerId="ADAL" clId="{59191FEB-376F-4136-910D-FF94DE9688F5}" dt="2025-01-15T14:13:30.789" v="750" actId="1037"/>
          <ac:spMkLst>
            <pc:docMk/>
            <pc:sldMk cId="3916083627" sldId="309"/>
            <ac:spMk id="2" creationId="{FF26CA5E-BA42-4F6B-A1FF-EB758D406760}"/>
          </ac:spMkLst>
        </pc:spChg>
        <pc:spChg chg="mod">
          <ac:chgData name="Jaana Kokkonen" userId="fd0ea1af-346e-4258-bc54-cec630bd1122" providerId="ADAL" clId="{59191FEB-376F-4136-910D-FF94DE9688F5}" dt="2025-01-15T13:43:12.632" v="696"/>
          <ac:spMkLst>
            <pc:docMk/>
            <pc:sldMk cId="3916083627" sldId="309"/>
            <ac:spMk id="5" creationId="{FAB1D0BA-8AF1-41DA-9480-627CA3EF44EB}"/>
          </ac:spMkLst>
        </pc:spChg>
        <pc:picChg chg="add del mod">
          <ac:chgData name="Jaana Kokkonen" userId="fd0ea1af-346e-4258-bc54-cec630bd1122" providerId="ADAL" clId="{59191FEB-376F-4136-910D-FF94DE9688F5}" dt="2025-01-15T10:07:21.357" v="406" actId="478"/>
          <ac:picMkLst>
            <pc:docMk/>
            <pc:sldMk cId="3916083627" sldId="309"/>
            <ac:picMk id="3" creationId="{D37A90FB-D62C-D8BA-3972-AA9C6B728FD5}"/>
          </ac:picMkLst>
        </pc:picChg>
        <pc:picChg chg="del">
          <ac:chgData name="Jaana Kokkonen" userId="fd0ea1af-346e-4258-bc54-cec630bd1122" providerId="ADAL" clId="{59191FEB-376F-4136-910D-FF94DE9688F5}" dt="2025-01-15T10:04:34.014" v="375" actId="478"/>
          <ac:picMkLst>
            <pc:docMk/>
            <pc:sldMk cId="3916083627" sldId="309"/>
            <ac:picMk id="4" creationId="{8581F844-DED3-AC50-6823-DB6D32846367}"/>
          </ac:picMkLst>
        </pc:picChg>
        <pc:picChg chg="add del mod">
          <ac:chgData name="Jaana Kokkonen" userId="fd0ea1af-346e-4258-bc54-cec630bd1122" providerId="ADAL" clId="{59191FEB-376F-4136-910D-FF94DE9688F5}" dt="2025-01-15T14:13:12.386" v="737" actId="478"/>
          <ac:picMkLst>
            <pc:docMk/>
            <pc:sldMk cId="3916083627" sldId="309"/>
            <ac:picMk id="6" creationId="{8E63C368-D630-35DE-E34B-C8DDECDCD16D}"/>
          </ac:picMkLst>
        </pc:picChg>
        <pc:picChg chg="add mod">
          <ac:chgData name="Jaana Kokkonen" userId="fd0ea1af-346e-4258-bc54-cec630bd1122" providerId="ADAL" clId="{59191FEB-376F-4136-910D-FF94DE9688F5}" dt="2025-01-15T14:13:25.754" v="749" actId="1038"/>
          <ac:picMkLst>
            <pc:docMk/>
            <pc:sldMk cId="3916083627" sldId="309"/>
            <ac:picMk id="7" creationId="{C38AC786-497B-EADC-B635-4B1F5FA3046E}"/>
          </ac:picMkLst>
        </pc:picChg>
      </pc:sldChg>
      <pc:sldChg chg="addSp delSp modSp mod">
        <pc:chgData name="Jaana Kokkonen" userId="fd0ea1af-346e-4258-bc54-cec630bd1122" providerId="ADAL" clId="{59191FEB-376F-4136-910D-FF94DE9688F5}" dt="2025-01-15T14:59:04.054" v="769"/>
        <pc:sldMkLst>
          <pc:docMk/>
          <pc:sldMk cId="1558336287" sldId="310"/>
        </pc:sldMkLst>
        <pc:spChg chg="mod">
          <ac:chgData name="Jaana Kokkonen" userId="fd0ea1af-346e-4258-bc54-cec630bd1122" providerId="ADAL" clId="{59191FEB-376F-4136-910D-FF94DE9688F5}" dt="2025-01-15T14:59:04.054" v="769"/>
          <ac:spMkLst>
            <pc:docMk/>
            <pc:sldMk cId="1558336287" sldId="310"/>
            <ac:spMk id="2" creationId="{00000000-0000-0000-0000-000000000000}"/>
          </ac:spMkLst>
        </pc:spChg>
        <pc:spChg chg="mod">
          <ac:chgData name="Jaana Kokkonen" userId="fd0ea1af-346e-4258-bc54-cec630bd1122" providerId="ADAL" clId="{59191FEB-376F-4136-910D-FF94DE9688F5}" dt="2024-12-16T08:30:41.901" v="18"/>
          <ac:spMkLst>
            <pc:docMk/>
            <pc:sldMk cId="1558336287" sldId="310"/>
            <ac:spMk id="4" creationId="{DEBA0474-6FA9-4AAA-8407-6AE9C0A7BD89}"/>
          </ac:spMkLst>
        </pc:spChg>
        <pc:spChg chg="mod">
          <ac:chgData name="Jaana Kokkonen" userId="fd0ea1af-346e-4258-bc54-cec630bd1122" providerId="ADAL" clId="{59191FEB-376F-4136-910D-FF94DE9688F5}" dt="2025-01-15T13:43:12.632" v="696"/>
          <ac:spMkLst>
            <pc:docMk/>
            <pc:sldMk cId="1558336287" sldId="310"/>
            <ac:spMk id="6" creationId="{91045EB8-75AA-4FBE-8956-057C1E977290}"/>
          </ac:spMkLst>
        </pc:spChg>
        <pc:picChg chg="add mod">
          <ac:chgData name="Jaana Kokkonen" userId="fd0ea1af-346e-4258-bc54-cec630bd1122" providerId="ADAL" clId="{59191FEB-376F-4136-910D-FF94DE9688F5}" dt="2025-01-15T11:59:06.267" v="488" actId="962"/>
          <ac:picMkLst>
            <pc:docMk/>
            <pc:sldMk cId="1558336287" sldId="310"/>
            <ac:picMk id="3" creationId="{B1943688-7EF0-14E8-ED5D-9E47D122A309}"/>
          </ac:picMkLst>
        </pc:picChg>
        <pc:picChg chg="del">
          <ac:chgData name="Jaana Kokkonen" userId="fd0ea1af-346e-4258-bc54-cec630bd1122" providerId="ADAL" clId="{59191FEB-376F-4136-910D-FF94DE9688F5}" dt="2025-01-15T11:55:58.589" v="414" actId="478"/>
          <ac:picMkLst>
            <pc:docMk/>
            <pc:sldMk cId="1558336287" sldId="310"/>
            <ac:picMk id="5" creationId="{C520189A-25E2-BDBE-0A48-474C342109FC}"/>
          </ac:picMkLst>
        </pc:picChg>
      </pc:sldChg>
      <pc:sldChg chg="addSp delSp modSp mod">
        <pc:chgData name="Jaana Kokkonen" userId="fd0ea1af-346e-4258-bc54-cec630bd1122" providerId="ADAL" clId="{59191FEB-376F-4136-910D-FF94DE9688F5}" dt="2025-01-15T13:43:12.632" v="696"/>
        <pc:sldMkLst>
          <pc:docMk/>
          <pc:sldMk cId="2085485388" sldId="311"/>
        </pc:sldMkLst>
        <pc:spChg chg="mod">
          <ac:chgData name="Jaana Kokkonen" userId="fd0ea1af-346e-4258-bc54-cec630bd1122" providerId="ADAL" clId="{59191FEB-376F-4136-910D-FF94DE9688F5}" dt="2024-12-16T08:30:41.901" v="18"/>
          <ac:spMkLst>
            <pc:docMk/>
            <pc:sldMk cId="2085485388" sldId="311"/>
            <ac:spMk id="2" creationId="{0AA5F811-00AC-41DF-9F4F-23F56C3A44C7}"/>
          </ac:spMkLst>
        </pc:spChg>
        <pc:spChg chg="mod">
          <ac:chgData name="Jaana Kokkonen" userId="fd0ea1af-346e-4258-bc54-cec630bd1122" providerId="ADAL" clId="{59191FEB-376F-4136-910D-FF94DE9688F5}" dt="2025-01-15T13:43:12.632" v="696"/>
          <ac:spMkLst>
            <pc:docMk/>
            <pc:sldMk cId="2085485388" sldId="311"/>
            <ac:spMk id="5" creationId="{14C7DA77-FB86-4B0C-8048-EBCF7E0C7CF9}"/>
          </ac:spMkLst>
        </pc:spChg>
        <pc:picChg chg="del">
          <ac:chgData name="Jaana Kokkonen" userId="fd0ea1af-346e-4258-bc54-cec630bd1122" providerId="ADAL" clId="{59191FEB-376F-4136-910D-FF94DE9688F5}" dt="2025-01-15T12:00:40.265" v="491" actId="478"/>
          <ac:picMkLst>
            <pc:docMk/>
            <pc:sldMk cId="2085485388" sldId="311"/>
            <ac:picMk id="3" creationId="{D76FB76F-8D1F-EAB3-FF56-C35514D75609}"/>
          </ac:picMkLst>
        </pc:picChg>
        <pc:picChg chg="add mod">
          <ac:chgData name="Jaana Kokkonen" userId="fd0ea1af-346e-4258-bc54-cec630bd1122" providerId="ADAL" clId="{59191FEB-376F-4136-910D-FF94DE9688F5}" dt="2025-01-15T12:01:35.517" v="523" actId="1076"/>
          <ac:picMkLst>
            <pc:docMk/>
            <pc:sldMk cId="2085485388" sldId="311"/>
            <ac:picMk id="4" creationId="{44A115A6-AD8B-C27D-D3D8-81645333F16A}"/>
          </ac:picMkLst>
        </pc:picChg>
      </pc:sldChg>
      <pc:sldChg chg="addSp delSp modSp mod">
        <pc:chgData name="Jaana Kokkonen" userId="fd0ea1af-346e-4258-bc54-cec630bd1122" providerId="ADAL" clId="{59191FEB-376F-4136-910D-FF94DE9688F5}" dt="2025-01-15T14:59:29.533" v="772" actId="1036"/>
        <pc:sldMkLst>
          <pc:docMk/>
          <pc:sldMk cId="1924513413" sldId="312"/>
        </pc:sldMkLst>
        <pc:spChg chg="mod">
          <ac:chgData name="Jaana Kokkonen" userId="fd0ea1af-346e-4258-bc54-cec630bd1122" providerId="ADAL" clId="{59191FEB-376F-4136-910D-FF94DE9688F5}" dt="2025-01-15T12:05:03.219" v="557" actId="1037"/>
          <ac:spMkLst>
            <pc:docMk/>
            <pc:sldMk cId="1924513413" sldId="312"/>
            <ac:spMk id="3" creationId="{D1CB4C68-A07C-40C5-A161-63DABD524F3B}"/>
          </ac:spMkLst>
        </pc:spChg>
        <pc:spChg chg="mod">
          <ac:chgData name="Jaana Kokkonen" userId="fd0ea1af-346e-4258-bc54-cec630bd1122" providerId="ADAL" clId="{59191FEB-376F-4136-910D-FF94DE9688F5}" dt="2025-01-15T13:43:12.632" v="696"/>
          <ac:spMkLst>
            <pc:docMk/>
            <pc:sldMk cId="1924513413" sldId="312"/>
            <ac:spMk id="6" creationId="{4F2589BD-FFCD-4273-9C66-93E854D1EDE1}"/>
          </ac:spMkLst>
        </pc:spChg>
        <pc:spChg chg="mod">
          <ac:chgData name="Jaana Kokkonen" userId="fd0ea1af-346e-4258-bc54-cec630bd1122" providerId="ADAL" clId="{59191FEB-376F-4136-910D-FF94DE9688F5}" dt="2025-01-15T14:59:29.533" v="772" actId="1036"/>
          <ac:spMkLst>
            <pc:docMk/>
            <pc:sldMk cId="1924513413" sldId="312"/>
            <ac:spMk id="8" creationId="{56CAE7AB-6268-48A3-863D-F73C559467D3}"/>
          </ac:spMkLst>
        </pc:spChg>
        <pc:picChg chg="add mod">
          <ac:chgData name="Jaana Kokkonen" userId="fd0ea1af-346e-4258-bc54-cec630bd1122" providerId="ADAL" clId="{59191FEB-376F-4136-910D-FF94DE9688F5}" dt="2025-01-15T12:04:48.173" v="556" actId="1038"/>
          <ac:picMkLst>
            <pc:docMk/>
            <pc:sldMk cId="1924513413" sldId="312"/>
            <ac:picMk id="2" creationId="{53ACAE06-D741-AC2C-3624-65B53239B0C1}"/>
          </ac:picMkLst>
        </pc:picChg>
        <pc:picChg chg="del">
          <ac:chgData name="Jaana Kokkonen" userId="fd0ea1af-346e-4258-bc54-cec630bd1122" providerId="ADAL" clId="{59191FEB-376F-4136-910D-FF94DE9688F5}" dt="2025-01-15T12:03:28.635" v="525" actId="478"/>
          <ac:picMkLst>
            <pc:docMk/>
            <pc:sldMk cId="1924513413" sldId="312"/>
            <ac:picMk id="4" creationId="{54133AF3-2E3E-E577-C947-44FD2E9256F7}"/>
          </ac:picMkLst>
        </pc:picChg>
      </pc:sldChg>
      <pc:sldChg chg="addSp delSp modSp mod">
        <pc:chgData name="Jaana Kokkonen" userId="fd0ea1af-346e-4258-bc54-cec630bd1122" providerId="ADAL" clId="{59191FEB-376F-4136-910D-FF94DE9688F5}" dt="2025-01-15T13:43:12.632" v="696"/>
        <pc:sldMkLst>
          <pc:docMk/>
          <pc:sldMk cId="2418700326" sldId="313"/>
        </pc:sldMkLst>
        <pc:spChg chg="mod">
          <ac:chgData name="Jaana Kokkonen" userId="fd0ea1af-346e-4258-bc54-cec630bd1122" providerId="ADAL" clId="{59191FEB-376F-4136-910D-FF94DE9688F5}" dt="2024-12-16T08:30:41.901" v="18"/>
          <ac:spMkLst>
            <pc:docMk/>
            <pc:sldMk cId="2418700326" sldId="313"/>
            <ac:spMk id="3" creationId="{CD7C7620-2DBD-4586-8894-5994A858EC5D}"/>
          </ac:spMkLst>
        </pc:spChg>
        <pc:spChg chg="mod">
          <ac:chgData name="Jaana Kokkonen" userId="fd0ea1af-346e-4258-bc54-cec630bd1122" providerId="ADAL" clId="{59191FEB-376F-4136-910D-FF94DE9688F5}" dt="2025-01-15T13:43:12.632" v="696"/>
          <ac:spMkLst>
            <pc:docMk/>
            <pc:sldMk cId="2418700326" sldId="313"/>
            <ac:spMk id="5" creationId="{F684CAA0-E545-4F8A-A021-577DD70D78D9}"/>
          </ac:spMkLst>
        </pc:spChg>
        <pc:picChg chg="add mod">
          <ac:chgData name="Jaana Kokkonen" userId="fd0ea1af-346e-4258-bc54-cec630bd1122" providerId="ADAL" clId="{59191FEB-376F-4136-910D-FF94DE9688F5}" dt="2025-01-15T12:08:01.249" v="603" actId="962"/>
          <ac:picMkLst>
            <pc:docMk/>
            <pc:sldMk cId="2418700326" sldId="313"/>
            <ac:picMk id="2" creationId="{5384E783-AC6B-E5A5-B94B-64CA1B5A6870}"/>
          </ac:picMkLst>
        </pc:picChg>
        <pc:picChg chg="del">
          <ac:chgData name="Jaana Kokkonen" userId="fd0ea1af-346e-4258-bc54-cec630bd1122" providerId="ADAL" clId="{59191FEB-376F-4136-910D-FF94DE9688F5}" dt="2025-01-15T12:06:40.614" v="559" actId="478"/>
          <ac:picMkLst>
            <pc:docMk/>
            <pc:sldMk cId="2418700326" sldId="313"/>
            <ac:picMk id="4" creationId="{C7BC69E5-BE27-34A0-BAAF-A7BAA272D304}"/>
          </ac:picMkLst>
        </pc:picChg>
      </pc:sldChg>
      <pc:sldChg chg="addSp delSp modSp mod">
        <pc:chgData name="Jaana Kokkonen" userId="fd0ea1af-346e-4258-bc54-cec630bd1122" providerId="ADAL" clId="{59191FEB-376F-4136-910D-FF94DE9688F5}" dt="2025-01-15T14:10:37.679" v="733" actId="962"/>
        <pc:sldMkLst>
          <pc:docMk/>
          <pc:sldMk cId="3221171135" sldId="314"/>
        </pc:sldMkLst>
        <pc:spChg chg="mod">
          <ac:chgData name="Jaana Kokkonen" userId="fd0ea1af-346e-4258-bc54-cec630bd1122" providerId="ADAL" clId="{59191FEB-376F-4136-910D-FF94DE9688F5}" dt="2025-01-15T12:52:21.765" v="659" actId="1038"/>
          <ac:spMkLst>
            <pc:docMk/>
            <pc:sldMk cId="3221171135" sldId="314"/>
            <ac:spMk id="3" creationId="{12BAEBA5-9E49-4D64-8A26-6C3C8A3486C1}"/>
          </ac:spMkLst>
        </pc:spChg>
        <pc:spChg chg="mod">
          <ac:chgData name="Jaana Kokkonen" userId="fd0ea1af-346e-4258-bc54-cec630bd1122" providerId="ADAL" clId="{59191FEB-376F-4136-910D-FF94DE9688F5}" dt="2025-01-15T13:43:12.632" v="696"/>
          <ac:spMkLst>
            <pc:docMk/>
            <pc:sldMk cId="3221171135" sldId="314"/>
            <ac:spMk id="5" creationId="{61DBC16C-0E8E-408E-BD2D-C55DD4942547}"/>
          </ac:spMkLst>
        </pc:spChg>
        <pc:picChg chg="add del mod">
          <ac:chgData name="Jaana Kokkonen" userId="fd0ea1af-346e-4258-bc54-cec630bd1122" providerId="ADAL" clId="{59191FEB-376F-4136-910D-FF94DE9688F5}" dt="2025-01-15T14:10:29.770" v="730" actId="478"/>
          <ac:picMkLst>
            <pc:docMk/>
            <pc:sldMk cId="3221171135" sldId="314"/>
            <ac:picMk id="2" creationId="{56180B2C-C5A9-9EA2-F515-45A2AB377AEE}"/>
          </ac:picMkLst>
        </pc:picChg>
        <pc:picChg chg="del">
          <ac:chgData name="Jaana Kokkonen" userId="fd0ea1af-346e-4258-bc54-cec630bd1122" providerId="ADAL" clId="{59191FEB-376F-4136-910D-FF94DE9688F5}" dt="2025-01-15T12:47:57.383" v="606" actId="478"/>
          <ac:picMkLst>
            <pc:docMk/>
            <pc:sldMk cId="3221171135" sldId="314"/>
            <ac:picMk id="4" creationId="{5CE380D9-DB55-E446-ABF7-571DA21983ED}"/>
          </ac:picMkLst>
        </pc:picChg>
        <pc:picChg chg="add mod">
          <ac:chgData name="Jaana Kokkonen" userId="fd0ea1af-346e-4258-bc54-cec630bd1122" providerId="ADAL" clId="{59191FEB-376F-4136-910D-FF94DE9688F5}" dt="2025-01-15T14:10:37.679" v="733" actId="962"/>
          <ac:picMkLst>
            <pc:docMk/>
            <pc:sldMk cId="3221171135" sldId="314"/>
            <ac:picMk id="6" creationId="{B64A60C7-2F7F-4CBF-2387-6080363BF467}"/>
          </ac:picMkLst>
        </pc:picChg>
      </pc:sldChg>
      <pc:sldChg chg="addSp delSp modSp mod">
        <pc:chgData name="Jaana Kokkonen" userId="fd0ea1af-346e-4258-bc54-cec630bd1122" providerId="ADAL" clId="{59191FEB-376F-4136-910D-FF94DE9688F5}" dt="2025-01-15T13:43:12.632" v="696"/>
        <pc:sldMkLst>
          <pc:docMk/>
          <pc:sldMk cId="2029031423" sldId="315"/>
        </pc:sldMkLst>
        <pc:spChg chg="mod">
          <ac:chgData name="Jaana Kokkonen" userId="fd0ea1af-346e-4258-bc54-cec630bd1122" providerId="ADAL" clId="{59191FEB-376F-4136-910D-FF94DE9688F5}" dt="2025-01-15T12:52:08.725" v="658" actId="1036"/>
          <ac:spMkLst>
            <pc:docMk/>
            <pc:sldMk cId="2029031423" sldId="315"/>
            <ac:spMk id="3" creationId="{F0A25C05-9E10-47C4-8C92-D065DBE27780}"/>
          </ac:spMkLst>
        </pc:spChg>
        <pc:spChg chg="mod">
          <ac:chgData name="Jaana Kokkonen" userId="fd0ea1af-346e-4258-bc54-cec630bd1122" providerId="ADAL" clId="{59191FEB-376F-4136-910D-FF94DE9688F5}" dt="2025-01-15T13:43:12.632" v="696"/>
          <ac:spMkLst>
            <pc:docMk/>
            <pc:sldMk cId="2029031423" sldId="315"/>
            <ac:spMk id="5" creationId="{395730C1-1D6D-4A77-B887-BFC93E905AE3}"/>
          </ac:spMkLst>
        </pc:spChg>
        <pc:picChg chg="add mod">
          <ac:chgData name="Jaana Kokkonen" userId="fd0ea1af-346e-4258-bc54-cec630bd1122" providerId="ADAL" clId="{59191FEB-376F-4136-910D-FF94DE9688F5}" dt="2025-01-15T12:51:58.431" v="656" actId="962"/>
          <ac:picMkLst>
            <pc:docMk/>
            <pc:sldMk cId="2029031423" sldId="315"/>
            <ac:picMk id="2" creationId="{B276279C-6E55-7C77-76A6-087D4757A63A}"/>
          </ac:picMkLst>
        </pc:picChg>
        <pc:picChg chg="del">
          <ac:chgData name="Jaana Kokkonen" userId="fd0ea1af-346e-4258-bc54-cec630bd1122" providerId="ADAL" clId="{59191FEB-376F-4136-910D-FF94DE9688F5}" dt="2025-01-15T12:51:13.689" v="635" actId="478"/>
          <ac:picMkLst>
            <pc:docMk/>
            <pc:sldMk cId="2029031423" sldId="315"/>
            <ac:picMk id="4" creationId="{398B1250-DA9A-4BFF-7421-13687E16EDE9}"/>
          </ac:picMkLst>
        </pc:picChg>
      </pc:sldChg>
      <pc:sldChg chg="modSp mod">
        <pc:chgData name="Jaana Kokkonen" userId="fd0ea1af-346e-4258-bc54-cec630bd1122" providerId="ADAL" clId="{59191FEB-376F-4136-910D-FF94DE9688F5}" dt="2025-01-15T14:58:40.714" v="766" actId="1036"/>
        <pc:sldMkLst>
          <pc:docMk/>
          <pc:sldMk cId="1625820490" sldId="317"/>
        </pc:sldMkLst>
        <pc:spChg chg="mod">
          <ac:chgData name="Jaana Kokkonen" userId="fd0ea1af-346e-4258-bc54-cec630bd1122" providerId="ADAL" clId="{59191FEB-376F-4136-910D-FF94DE9688F5}" dt="2025-01-14T13:38:48.550" v="85" actId="1037"/>
          <ac:spMkLst>
            <pc:docMk/>
            <pc:sldMk cId="1625820490" sldId="317"/>
            <ac:spMk id="3" creationId="{6C5312DF-A6D4-442E-98D2-CC9A1CA2AB28}"/>
          </ac:spMkLst>
        </pc:spChg>
        <pc:spChg chg="mod">
          <ac:chgData name="Jaana Kokkonen" userId="fd0ea1af-346e-4258-bc54-cec630bd1122" providerId="ADAL" clId="{59191FEB-376F-4136-910D-FF94DE9688F5}" dt="2025-01-15T13:43:12.632" v="696"/>
          <ac:spMkLst>
            <pc:docMk/>
            <pc:sldMk cId="1625820490" sldId="317"/>
            <ac:spMk id="7" creationId="{60D7BD7B-3077-4534-83BB-AFE687F03266}"/>
          </ac:spMkLst>
        </pc:spChg>
        <pc:graphicFrameChg chg="mod modGraphic">
          <ac:chgData name="Jaana Kokkonen" userId="fd0ea1af-346e-4258-bc54-cec630bd1122" providerId="ADAL" clId="{59191FEB-376F-4136-910D-FF94DE9688F5}" dt="2025-01-14T13:37:58.393" v="76" actId="2161"/>
          <ac:graphicFrameMkLst>
            <pc:docMk/>
            <pc:sldMk cId="1625820490" sldId="317"/>
            <ac:graphicFrameMk id="2" creationId="{AA62BFCE-8962-439D-B47E-F0CC623B73F2}"/>
          </ac:graphicFrameMkLst>
        </pc:graphicFrameChg>
        <pc:graphicFrameChg chg="mod modGraphic">
          <ac:chgData name="Jaana Kokkonen" userId="fd0ea1af-346e-4258-bc54-cec630bd1122" providerId="ADAL" clId="{59191FEB-376F-4136-910D-FF94DE9688F5}" dt="2025-01-15T14:58:40.714" v="766" actId="1036"/>
          <ac:graphicFrameMkLst>
            <pc:docMk/>
            <pc:sldMk cId="1625820490" sldId="317"/>
            <ac:graphicFrameMk id="61500" creationId="{00000000-0000-0000-0000-000000000000}"/>
          </ac:graphicFrameMkLst>
        </pc:graphicFrameChg>
      </pc:sldChg>
      <pc:sldChg chg="addSp delSp modSp mod">
        <pc:chgData name="Jaana Kokkonen" userId="fd0ea1af-346e-4258-bc54-cec630bd1122" providerId="ADAL" clId="{59191FEB-376F-4136-910D-FF94DE9688F5}" dt="2025-01-15T13:43:12.632" v="696"/>
        <pc:sldMkLst>
          <pc:docMk/>
          <pc:sldMk cId="1994438041" sldId="318"/>
        </pc:sldMkLst>
        <pc:spChg chg="mod">
          <ac:chgData name="Jaana Kokkonen" userId="fd0ea1af-346e-4258-bc54-cec630bd1122" providerId="ADAL" clId="{59191FEB-376F-4136-910D-FF94DE9688F5}" dt="2025-01-15T13:12:59.573" v="695" actId="1035"/>
          <ac:spMkLst>
            <pc:docMk/>
            <pc:sldMk cId="1994438041" sldId="318"/>
            <ac:spMk id="3" creationId="{0F31B9DC-7C8C-449A-8D35-A423DDE139BB}"/>
          </ac:spMkLst>
        </pc:spChg>
        <pc:spChg chg="mod">
          <ac:chgData name="Jaana Kokkonen" userId="fd0ea1af-346e-4258-bc54-cec630bd1122" providerId="ADAL" clId="{59191FEB-376F-4136-910D-FF94DE9688F5}" dt="2025-01-15T13:43:12.632" v="696"/>
          <ac:spMkLst>
            <pc:docMk/>
            <pc:sldMk cId="1994438041" sldId="318"/>
            <ac:spMk id="6" creationId="{9F3BB1C1-39F9-45A9-B9EB-9615F8B63F31}"/>
          </ac:spMkLst>
        </pc:spChg>
        <pc:picChg chg="add mod">
          <ac:chgData name="Jaana Kokkonen" userId="fd0ea1af-346e-4258-bc54-cec630bd1122" providerId="ADAL" clId="{59191FEB-376F-4136-910D-FF94DE9688F5}" dt="2025-01-15T13:12:46.883" v="694" actId="962"/>
          <ac:picMkLst>
            <pc:docMk/>
            <pc:sldMk cId="1994438041" sldId="318"/>
            <ac:picMk id="2" creationId="{2A93AF43-6DB5-C225-6F94-5DAD0F6244BE}"/>
          </ac:picMkLst>
        </pc:picChg>
        <pc:picChg chg="del">
          <ac:chgData name="Jaana Kokkonen" userId="fd0ea1af-346e-4258-bc54-cec630bd1122" providerId="ADAL" clId="{59191FEB-376F-4136-910D-FF94DE9688F5}" dt="2025-01-15T13:11:45.441" v="662" actId="478"/>
          <ac:picMkLst>
            <pc:docMk/>
            <pc:sldMk cId="1994438041" sldId="318"/>
            <ac:picMk id="4" creationId="{6F5BC422-AE03-2434-5220-534007BC4D41}"/>
          </ac:picMkLst>
        </pc:picChg>
      </pc:sldChg>
      <pc:sldChg chg="modSp mod">
        <pc:chgData name="Jaana Kokkonen" userId="fd0ea1af-346e-4258-bc54-cec630bd1122" providerId="ADAL" clId="{59191FEB-376F-4136-910D-FF94DE9688F5}" dt="2024-12-16T08:30:18.017" v="16" actId="313"/>
        <pc:sldMkLst>
          <pc:docMk/>
          <pc:sldMk cId="1467957244" sldId="803"/>
        </pc:sldMkLst>
        <pc:spChg chg="mod">
          <ac:chgData name="Jaana Kokkonen" userId="fd0ea1af-346e-4258-bc54-cec630bd1122" providerId="ADAL" clId="{59191FEB-376F-4136-910D-FF94DE9688F5}" dt="2024-12-16T08:30:18.017" v="16" actId="313"/>
          <ac:spMkLst>
            <pc:docMk/>
            <pc:sldMk cId="1467957244" sldId="803"/>
            <ac:spMk id="2" creationId="{995AC411-15E3-42BD-8333-73629B57A63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63B138-173C-46F0-B529-FC07560AB81E}" type="datetimeFigureOut">
              <a:rPr lang="fi-FI" smtClean="0"/>
              <a:t>15.1.2025</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19C122-1841-446F-A209-09DB18BC1FBD}" type="slidenum">
              <a:rPr lang="fi-FI" smtClean="0"/>
              <a:t>‹#›</a:t>
            </a:fld>
            <a:endParaRPr lang="fi-FI"/>
          </a:p>
        </p:txBody>
      </p:sp>
    </p:spTree>
    <p:extLst>
      <p:ext uri="{BB962C8B-B14F-4D97-AF65-F5344CB8AC3E}">
        <p14:creationId xmlns:p14="http://schemas.microsoft.com/office/powerpoint/2010/main" val="35442992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pic>
        <p:nvPicPr>
          <p:cNvPr id="9" name="Kuva 8" descr="Kuva, joka sisältää kohteen piirtäminen&#10;&#10;Kuvaus luotu automaattisesti">
            <a:extLst>
              <a:ext uri="{FF2B5EF4-FFF2-40B4-BE49-F238E27FC236}">
                <a16:creationId xmlns:a16="http://schemas.microsoft.com/office/drawing/2014/main" id="{7EFFB0AC-A6B5-49E9-84B1-AEDB4F6FE5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45183"/>
            <a:ext cx="3636000" cy="5026619"/>
          </a:xfrm>
          <a:prstGeom prst="rect">
            <a:avLst/>
          </a:prstGeom>
        </p:spPr>
      </p:pic>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3834000" y="1383615"/>
            <a:ext cx="6228000" cy="3276358"/>
          </a:xfrm>
        </p:spPr>
        <p:txBody>
          <a:bodyPr anchor="b"/>
          <a:lstStyle>
            <a:lvl1pPr algn="l">
              <a:lnSpc>
                <a:spcPts val="7000"/>
              </a:lnSpc>
              <a:defRPr sz="6600"/>
            </a:lvl1pPr>
          </a:lstStyle>
          <a:p>
            <a:r>
              <a:rPr lang="fi-FI"/>
              <a:t>Muokkaa ots. perustyyl. napsautt.</a:t>
            </a:r>
            <a:endParaRPr lang="fi-FI" dirty="0"/>
          </a:p>
        </p:txBody>
      </p:sp>
      <p:sp>
        <p:nvSpPr>
          <p:cNvPr id="3" name="Alaotsikko 2">
            <a:extLst>
              <a:ext uri="{FF2B5EF4-FFF2-40B4-BE49-F238E27FC236}">
                <a16:creationId xmlns:a16="http://schemas.microsoft.com/office/drawing/2014/main" id="{0E3655F2-74A0-44C6-84AD-1DE95F363BF0}"/>
              </a:ext>
            </a:extLst>
          </p:cNvPr>
          <p:cNvSpPr>
            <a:spLocks noGrp="1"/>
          </p:cNvSpPr>
          <p:nvPr>
            <p:ph type="subTitle" idx="1"/>
          </p:nvPr>
        </p:nvSpPr>
        <p:spPr>
          <a:xfrm>
            <a:off x="3834000" y="4740322"/>
            <a:ext cx="6228000" cy="801641"/>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15.1.2025</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13111181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Kuva ja otsikko">
    <p:spTree>
      <p:nvGrpSpPr>
        <p:cNvPr id="1" name=""/>
        <p:cNvGrpSpPr/>
        <p:nvPr/>
      </p:nvGrpSpPr>
      <p:grpSpPr>
        <a:xfrm>
          <a:off x="0" y="0"/>
          <a:ext cx="0" cy="0"/>
          <a:chOff x="0" y="0"/>
          <a:chExt cx="0" cy="0"/>
        </a:xfrm>
      </p:grpSpPr>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15.1.2025</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
        <p:nvSpPr>
          <p:cNvPr id="52" name="Otsikko 1">
            <a:extLst>
              <a:ext uri="{FF2B5EF4-FFF2-40B4-BE49-F238E27FC236}">
                <a16:creationId xmlns:a16="http://schemas.microsoft.com/office/drawing/2014/main" id="{0FF9F245-1E1A-448D-91E2-6190B0BFCCCA}"/>
              </a:ext>
            </a:extLst>
          </p:cNvPr>
          <p:cNvSpPr>
            <a:spLocks noGrp="1"/>
          </p:cNvSpPr>
          <p:nvPr>
            <p:ph type="ctrTitle"/>
          </p:nvPr>
        </p:nvSpPr>
        <p:spPr>
          <a:xfrm>
            <a:off x="359814" y="5684258"/>
            <a:ext cx="5736185" cy="900000"/>
          </a:xfrm>
        </p:spPr>
        <p:txBody>
          <a:bodyPr anchor="b"/>
          <a:lstStyle>
            <a:lvl1pPr algn="l">
              <a:lnSpc>
                <a:spcPts val="3000"/>
              </a:lnSpc>
              <a:defRPr sz="3000"/>
            </a:lvl1pPr>
          </a:lstStyle>
          <a:p>
            <a:r>
              <a:rPr lang="fi-FI"/>
              <a:t>Muokkaa ots. perustyyl. napsautt.</a:t>
            </a:r>
            <a:endParaRPr lang="fi-FI" dirty="0"/>
          </a:p>
        </p:txBody>
      </p:sp>
      <p:sp>
        <p:nvSpPr>
          <p:cNvPr id="7" name="Kuvan paikkamerkki 6">
            <a:extLst>
              <a:ext uri="{FF2B5EF4-FFF2-40B4-BE49-F238E27FC236}">
                <a16:creationId xmlns:a16="http://schemas.microsoft.com/office/drawing/2014/main" id="{7E0D0FDD-8760-4F91-9244-1BA2A306E47C}"/>
              </a:ext>
            </a:extLst>
          </p:cNvPr>
          <p:cNvSpPr>
            <a:spLocks noGrp="1"/>
          </p:cNvSpPr>
          <p:nvPr>
            <p:ph type="pic" sz="quarter" idx="15"/>
          </p:nvPr>
        </p:nvSpPr>
        <p:spPr>
          <a:xfrm>
            <a:off x="359998" y="360000"/>
            <a:ext cx="11448000" cy="4807313"/>
          </a:xfrm>
          <a:solidFill>
            <a:schemeClr val="bg1">
              <a:lumMod val="95000"/>
            </a:schemeClr>
          </a:solidFill>
        </p:spPr>
        <p:txBody>
          <a:bodyPr/>
          <a:lstStyle>
            <a:lvl1pPr marL="0" indent="0" algn="ctr">
              <a:buNone/>
              <a:defRPr/>
            </a:lvl1pPr>
          </a:lstStyle>
          <a:p>
            <a:r>
              <a:rPr lang="fi-FI"/>
              <a:t>Lisää kuva napsauttamalla kuvaketta</a:t>
            </a:r>
          </a:p>
        </p:txBody>
      </p:sp>
    </p:spTree>
    <p:extLst>
      <p:ext uri="{BB962C8B-B14F-4D97-AF65-F5344CB8AC3E}">
        <p14:creationId xmlns:p14="http://schemas.microsoft.com/office/powerpoint/2010/main" val="1219756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Kuva ja otsikko 2">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5591649" y="3734807"/>
            <a:ext cx="4823939" cy="1807156"/>
          </a:xfrm>
        </p:spPr>
        <p:txBody>
          <a:bodyPr anchor="t"/>
          <a:lstStyle>
            <a:lvl1pPr algn="l">
              <a:lnSpc>
                <a:spcPts val="3000"/>
              </a:lnSpc>
              <a:defRPr sz="3000"/>
            </a:lvl1pPr>
          </a:lstStyle>
          <a:p>
            <a:r>
              <a:rPr lang="fi-FI"/>
              <a:t>Muokkaa ots. perustyyl.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15.1.2025</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
        <p:nvSpPr>
          <p:cNvPr id="7" name="Kuvan paikkamerkki 6">
            <a:extLst>
              <a:ext uri="{FF2B5EF4-FFF2-40B4-BE49-F238E27FC236}">
                <a16:creationId xmlns:a16="http://schemas.microsoft.com/office/drawing/2014/main" id="{7E0D0FDD-8760-4F91-9244-1BA2A306E47C}"/>
              </a:ext>
            </a:extLst>
          </p:cNvPr>
          <p:cNvSpPr>
            <a:spLocks noGrp="1"/>
          </p:cNvSpPr>
          <p:nvPr>
            <p:ph type="pic" sz="quarter" idx="15"/>
          </p:nvPr>
        </p:nvSpPr>
        <p:spPr>
          <a:xfrm>
            <a:off x="359999" y="360000"/>
            <a:ext cx="4860000" cy="6120000"/>
          </a:xfrm>
          <a:solidFill>
            <a:schemeClr val="bg1">
              <a:lumMod val="95000"/>
            </a:schemeClr>
          </a:solidFill>
        </p:spPr>
        <p:txBody>
          <a:bodyPr/>
          <a:lstStyle>
            <a:lvl1pPr marL="0" indent="0" algn="ctr">
              <a:buNone/>
              <a:defRPr/>
            </a:lvl1pPr>
          </a:lstStyle>
          <a:p>
            <a:r>
              <a:rPr lang="fi-FI"/>
              <a:t>Lisää kuva napsauttamalla kuvaketta</a:t>
            </a:r>
          </a:p>
        </p:txBody>
      </p:sp>
      <p:pic>
        <p:nvPicPr>
          <p:cNvPr id="9" name="Kuva 8" descr="Kuva, joka sisältää kohteen piirtäminen&#10;&#10;Kuvaus luotu automaattisesti">
            <a:extLst>
              <a:ext uri="{FF2B5EF4-FFF2-40B4-BE49-F238E27FC236}">
                <a16:creationId xmlns:a16="http://schemas.microsoft.com/office/drawing/2014/main" id="{3B1DCAA7-5504-4BFF-84F4-D86AF05361FA}"/>
              </a:ext>
            </a:extLst>
          </p:cNvPr>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321136" y="985012"/>
            <a:ext cx="1885749" cy="2484000"/>
          </a:xfrm>
          <a:prstGeom prst="rect">
            <a:avLst/>
          </a:prstGeom>
        </p:spPr>
      </p:pic>
    </p:spTree>
    <p:extLst>
      <p:ext uri="{BB962C8B-B14F-4D97-AF65-F5344CB8AC3E}">
        <p14:creationId xmlns:p14="http://schemas.microsoft.com/office/powerpoint/2010/main" val="31360963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uva ja teksti">
    <p:spTree>
      <p:nvGrpSpPr>
        <p:cNvPr id="1" name=""/>
        <p:cNvGrpSpPr/>
        <p:nvPr/>
      </p:nvGrpSpPr>
      <p:grpSpPr>
        <a:xfrm>
          <a:off x="0" y="0"/>
          <a:ext cx="0" cy="0"/>
          <a:chOff x="0" y="0"/>
          <a:chExt cx="0" cy="0"/>
        </a:xfrm>
      </p:grpSpPr>
      <p:sp>
        <p:nvSpPr>
          <p:cNvPr id="7" name="Kuvan paikkamerkki 6">
            <a:extLst>
              <a:ext uri="{FF2B5EF4-FFF2-40B4-BE49-F238E27FC236}">
                <a16:creationId xmlns:a16="http://schemas.microsoft.com/office/drawing/2014/main" id="{7E0D0FDD-8760-4F91-9244-1BA2A306E47C}"/>
              </a:ext>
            </a:extLst>
          </p:cNvPr>
          <p:cNvSpPr>
            <a:spLocks noGrp="1"/>
          </p:cNvSpPr>
          <p:nvPr>
            <p:ph type="pic" sz="quarter" idx="15"/>
          </p:nvPr>
        </p:nvSpPr>
        <p:spPr>
          <a:xfrm>
            <a:off x="359998" y="360000"/>
            <a:ext cx="11448000" cy="4807313"/>
          </a:xfrm>
          <a:solidFill>
            <a:schemeClr val="bg1">
              <a:lumMod val="95000"/>
            </a:schemeClr>
          </a:solidFill>
        </p:spPr>
        <p:txBody>
          <a:bodyPr/>
          <a:lstStyle>
            <a:lvl1pPr marL="0" indent="0" algn="ctr">
              <a:buNone/>
              <a:defRPr/>
            </a:lvl1pPr>
          </a:lstStyle>
          <a:p>
            <a:r>
              <a:rPr lang="fi-FI"/>
              <a:t>Lisää kuva napsauttamalla kuvaketta</a:t>
            </a:r>
          </a:p>
        </p:txBody>
      </p:sp>
      <p:sp>
        <p:nvSpPr>
          <p:cNvPr id="53" name="Tekstin paikkamerkki 52">
            <a:extLst>
              <a:ext uri="{FF2B5EF4-FFF2-40B4-BE49-F238E27FC236}">
                <a16:creationId xmlns:a16="http://schemas.microsoft.com/office/drawing/2014/main" id="{50003CAA-DFF5-4EBE-94A8-1A2B76DBB83D}"/>
              </a:ext>
            </a:extLst>
          </p:cNvPr>
          <p:cNvSpPr>
            <a:spLocks noGrp="1"/>
          </p:cNvSpPr>
          <p:nvPr>
            <p:ph type="body" sz="quarter" idx="13"/>
          </p:nvPr>
        </p:nvSpPr>
        <p:spPr>
          <a:xfrm>
            <a:off x="359998" y="5493823"/>
            <a:ext cx="6556817" cy="999051"/>
          </a:xfrm>
        </p:spPr>
        <p:txBody>
          <a:bodyPr bIns="0">
            <a:normAutofit/>
          </a:bodyPr>
          <a:lstStyle>
            <a:lvl1pPr marL="0" indent="0">
              <a:buNone/>
              <a:defRPr sz="1600" b="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a:t>Muokkaa tekstin perustyylejä napsauttamalla</a:t>
            </a:r>
          </a:p>
          <a:p>
            <a:pPr lvl="1"/>
            <a:r>
              <a:rPr lang="fi-FI"/>
              <a:t>toinen taso</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15.1.2025</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2324098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uva ja teksti 2">
    <p:spTree>
      <p:nvGrpSpPr>
        <p:cNvPr id="1" name=""/>
        <p:cNvGrpSpPr/>
        <p:nvPr/>
      </p:nvGrpSpPr>
      <p:grpSpPr>
        <a:xfrm>
          <a:off x="0" y="0"/>
          <a:ext cx="0" cy="0"/>
          <a:chOff x="0" y="0"/>
          <a:chExt cx="0" cy="0"/>
        </a:xfrm>
      </p:grpSpPr>
      <p:sp>
        <p:nvSpPr>
          <p:cNvPr id="7" name="Kuvan paikkamerkki 6">
            <a:extLst>
              <a:ext uri="{FF2B5EF4-FFF2-40B4-BE49-F238E27FC236}">
                <a16:creationId xmlns:a16="http://schemas.microsoft.com/office/drawing/2014/main" id="{7E0D0FDD-8760-4F91-9244-1BA2A306E47C}"/>
              </a:ext>
            </a:extLst>
          </p:cNvPr>
          <p:cNvSpPr>
            <a:spLocks noGrp="1"/>
          </p:cNvSpPr>
          <p:nvPr>
            <p:ph type="pic" sz="quarter" idx="15"/>
          </p:nvPr>
        </p:nvSpPr>
        <p:spPr>
          <a:xfrm>
            <a:off x="359998" y="360000"/>
            <a:ext cx="3130915" cy="4807313"/>
          </a:xfrm>
          <a:solidFill>
            <a:schemeClr val="bg1">
              <a:lumMod val="95000"/>
            </a:schemeClr>
          </a:solidFill>
        </p:spPr>
        <p:txBody>
          <a:bodyPr/>
          <a:lstStyle>
            <a:lvl1pPr marL="0" indent="0" algn="ctr">
              <a:buNone/>
              <a:defRPr/>
            </a:lvl1pPr>
          </a:lstStyle>
          <a:p>
            <a:r>
              <a:rPr lang="fi-FI"/>
              <a:t>Lisää kuva napsauttamalla kuvaketta</a:t>
            </a:r>
          </a:p>
        </p:txBody>
      </p:sp>
      <p:sp>
        <p:nvSpPr>
          <p:cNvPr id="52" name="Kuvan paikkamerkki 6">
            <a:extLst>
              <a:ext uri="{FF2B5EF4-FFF2-40B4-BE49-F238E27FC236}">
                <a16:creationId xmlns:a16="http://schemas.microsoft.com/office/drawing/2014/main" id="{D6A75CB5-A60D-4F27-912C-E9E35A752B70}"/>
              </a:ext>
            </a:extLst>
          </p:cNvPr>
          <p:cNvSpPr>
            <a:spLocks noGrp="1"/>
          </p:cNvSpPr>
          <p:nvPr>
            <p:ph type="pic" sz="quarter" idx="16"/>
          </p:nvPr>
        </p:nvSpPr>
        <p:spPr>
          <a:xfrm>
            <a:off x="3856977" y="369000"/>
            <a:ext cx="7960373" cy="4807313"/>
          </a:xfrm>
          <a:solidFill>
            <a:schemeClr val="bg1">
              <a:lumMod val="95000"/>
            </a:schemeClr>
          </a:solidFill>
        </p:spPr>
        <p:txBody>
          <a:bodyPr/>
          <a:lstStyle>
            <a:lvl1pPr marL="0" indent="0" algn="ctr">
              <a:buNone/>
              <a:defRPr/>
            </a:lvl1pPr>
          </a:lstStyle>
          <a:p>
            <a:r>
              <a:rPr lang="fi-FI"/>
              <a:t>Lisää kuva napsauttamalla kuvaketta</a:t>
            </a:r>
          </a:p>
        </p:txBody>
      </p:sp>
      <p:sp>
        <p:nvSpPr>
          <p:cNvPr id="53" name="Tekstin paikkamerkki 52">
            <a:extLst>
              <a:ext uri="{FF2B5EF4-FFF2-40B4-BE49-F238E27FC236}">
                <a16:creationId xmlns:a16="http://schemas.microsoft.com/office/drawing/2014/main" id="{50003CAA-DFF5-4EBE-94A8-1A2B76DBB83D}"/>
              </a:ext>
            </a:extLst>
          </p:cNvPr>
          <p:cNvSpPr>
            <a:spLocks noGrp="1"/>
          </p:cNvSpPr>
          <p:nvPr>
            <p:ph type="body" sz="quarter" idx="13"/>
          </p:nvPr>
        </p:nvSpPr>
        <p:spPr>
          <a:xfrm>
            <a:off x="359998" y="5493823"/>
            <a:ext cx="6556817" cy="999051"/>
          </a:xfrm>
        </p:spPr>
        <p:txBody>
          <a:bodyPr bIns="0">
            <a:normAutofit/>
          </a:bodyPr>
          <a:lstStyle>
            <a:lvl1pPr marL="0" indent="0">
              <a:buNone/>
              <a:defRPr sz="1600" b="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a:t>Muokkaa tekstin perustyylejä napsauttamalla</a:t>
            </a:r>
          </a:p>
          <a:p>
            <a:pPr lvl="1"/>
            <a:r>
              <a:rPr lang="fi-FI"/>
              <a:t>toinen taso</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15.1.2025</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39828950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Kuva ja teksti 3">
    <p:spTree>
      <p:nvGrpSpPr>
        <p:cNvPr id="1" name=""/>
        <p:cNvGrpSpPr/>
        <p:nvPr/>
      </p:nvGrpSpPr>
      <p:grpSpPr>
        <a:xfrm>
          <a:off x="0" y="0"/>
          <a:ext cx="0" cy="0"/>
          <a:chOff x="0" y="0"/>
          <a:chExt cx="0" cy="0"/>
        </a:xfrm>
      </p:grpSpPr>
      <p:sp>
        <p:nvSpPr>
          <p:cNvPr id="7" name="Kuvan paikkamerkki 6">
            <a:extLst>
              <a:ext uri="{FF2B5EF4-FFF2-40B4-BE49-F238E27FC236}">
                <a16:creationId xmlns:a16="http://schemas.microsoft.com/office/drawing/2014/main" id="{7E0D0FDD-8760-4F91-9244-1BA2A306E47C}"/>
              </a:ext>
            </a:extLst>
          </p:cNvPr>
          <p:cNvSpPr>
            <a:spLocks noGrp="1"/>
          </p:cNvSpPr>
          <p:nvPr>
            <p:ph type="pic" sz="quarter" idx="15"/>
          </p:nvPr>
        </p:nvSpPr>
        <p:spPr>
          <a:xfrm>
            <a:off x="359999" y="360000"/>
            <a:ext cx="4860000" cy="6120000"/>
          </a:xfrm>
          <a:solidFill>
            <a:schemeClr val="bg1">
              <a:lumMod val="95000"/>
            </a:schemeClr>
          </a:solidFill>
        </p:spPr>
        <p:txBody>
          <a:bodyPr/>
          <a:lstStyle>
            <a:lvl1pPr marL="0" indent="0" algn="ctr">
              <a:buNone/>
              <a:defRPr/>
            </a:lvl1pPr>
          </a:lstStyle>
          <a:p>
            <a:r>
              <a:rPr lang="fi-FI"/>
              <a:t>Lisää kuva napsauttamalla kuvaketta</a:t>
            </a:r>
          </a:p>
        </p:txBody>
      </p:sp>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5583238" y="1880050"/>
            <a:ext cx="4478762" cy="900000"/>
          </a:xfrm>
        </p:spPr>
        <p:txBody>
          <a:bodyPr anchor="b"/>
          <a:lstStyle>
            <a:lvl1pPr algn="l">
              <a:lnSpc>
                <a:spcPct val="100000"/>
              </a:lnSpc>
              <a:defRPr sz="2800"/>
            </a:lvl1pPr>
          </a:lstStyle>
          <a:p>
            <a:r>
              <a:rPr lang="fi-FI"/>
              <a:t>Muokkaa ots. perustyyl. napsautt.</a:t>
            </a:r>
            <a:endParaRPr lang="fi-FI" dirty="0"/>
          </a:p>
        </p:txBody>
      </p:sp>
      <p:sp>
        <p:nvSpPr>
          <p:cNvPr id="53" name="Tekstin paikkamerkki 52">
            <a:extLst>
              <a:ext uri="{FF2B5EF4-FFF2-40B4-BE49-F238E27FC236}">
                <a16:creationId xmlns:a16="http://schemas.microsoft.com/office/drawing/2014/main" id="{50003CAA-DFF5-4EBE-94A8-1A2B76DBB83D}"/>
              </a:ext>
            </a:extLst>
          </p:cNvPr>
          <p:cNvSpPr>
            <a:spLocks noGrp="1"/>
          </p:cNvSpPr>
          <p:nvPr>
            <p:ph type="body" sz="quarter" idx="13"/>
          </p:nvPr>
        </p:nvSpPr>
        <p:spPr>
          <a:xfrm>
            <a:off x="5583237" y="2891099"/>
            <a:ext cx="4478337" cy="2441249"/>
          </a:xfrm>
        </p:spPr>
        <p:txBody>
          <a:bodyPr bIns="0">
            <a:normAutofit/>
          </a:bodyPr>
          <a:lstStyle>
            <a:lvl1pPr marL="0" indent="0">
              <a:buNone/>
              <a:defRPr sz="1600" b="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a:t>Muokkaa tekstin perustyylejä napsauttamalla</a:t>
            </a:r>
          </a:p>
        </p:txBody>
      </p:sp>
      <p:sp>
        <p:nvSpPr>
          <p:cNvPr id="56" name="Alaotsikko 2">
            <a:extLst>
              <a:ext uri="{FF2B5EF4-FFF2-40B4-BE49-F238E27FC236}">
                <a16:creationId xmlns:a16="http://schemas.microsoft.com/office/drawing/2014/main" id="{43C44EA4-36A4-4BAF-A7BB-834E53EF19B2}"/>
              </a:ext>
            </a:extLst>
          </p:cNvPr>
          <p:cNvSpPr>
            <a:spLocks noGrp="1"/>
          </p:cNvSpPr>
          <p:nvPr>
            <p:ph type="subTitle" idx="1" hasCustomPrompt="1"/>
          </p:nvPr>
        </p:nvSpPr>
        <p:spPr>
          <a:xfrm>
            <a:off x="5583237" y="5436474"/>
            <a:ext cx="4478761" cy="375591"/>
          </a:xfrm>
        </p:spPr>
        <p:txBody>
          <a:bodyPr anchor="b">
            <a:normAutofit/>
          </a:bodyPr>
          <a:lstStyle>
            <a:lvl1pPr marL="0" indent="0" algn="l">
              <a:buNone/>
              <a:defRPr sz="2000" b="1">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dirty="0"/>
              <a:t>Väliotsikko</a:t>
            </a:r>
          </a:p>
        </p:txBody>
      </p:sp>
      <p:sp>
        <p:nvSpPr>
          <p:cNvPr id="54" name="Tekstin paikkamerkki 52">
            <a:extLst>
              <a:ext uri="{FF2B5EF4-FFF2-40B4-BE49-F238E27FC236}">
                <a16:creationId xmlns:a16="http://schemas.microsoft.com/office/drawing/2014/main" id="{803DCDF3-185F-43EC-9FED-B91BE71BA920}"/>
              </a:ext>
            </a:extLst>
          </p:cNvPr>
          <p:cNvSpPr>
            <a:spLocks noGrp="1"/>
          </p:cNvSpPr>
          <p:nvPr>
            <p:ph type="body" sz="quarter" idx="14" hasCustomPrompt="1"/>
          </p:nvPr>
        </p:nvSpPr>
        <p:spPr>
          <a:xfrm>
            <a:off x="5583238" y="5781700"/>
            <a:ext cx="4478524" cy="711175"/>
          </a:xfrm>
        </p:spPr>
        <p:txBody>
          <a:bodyPr>
            <a:normAutofit/>
          </a:bodyPr>
          <a:lstStyle>
            <a:lvl1pPr marL="0" indent="0">
              <a:buNone/>
              <a:defRPr sz="1600" b="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dirty="0"/>
              <a:t>Muokkaa testin perustyylejä napsauttamalla</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15.1.2025</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38882860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Kuva ja teksti 4">
    <p:spTree>
      <p:nvGrpSpPr>
        <p:cNvPr id="1" name=""/>
        <p:cNvGrpSpPr/>
        <p:nvPr/>
      </p:nvGrpSpPr>
      <p:grpSpPr>
        <a:xfrm>
          <a:off x="0" y="0"/>
          <a:ext cx="0" cy="0"/>
          <a:chOff x="0" y="0"/>
          <a:chExt cx="0" cy="0"/>
        </a:xfrm>
      </p:grpSpPr>
      <p:sp>
        <p:nvSpPr>
          <p:cNvPr id="7" name="Kuvan paikkamerkki 6">
            <a:extLst>
              <a:ext uri="{FF2B5EF4-FFF2-40B4-BE49-F238E27FC236}">
                <a16:creationId xmlns:a16="http://schemas.microsoft.com/office/drawing/2014/main" id="{7E0D0FDD-8760-4F91-9244-1BA2A306E47C}"/>
              </a:ext>
            </a:extLst>
          </p:cNvPr>
          <p:cNvSpPr>
            <a:spLocks noGrp="1"/>
          </p:cNvSpPr>
          <p:nvPr>
            <p:ph type="pic" sz="quarter" idx="15"/>
          </p:nvPr>
        </p:nvSpPr>
        <p:spPr>
          <a:xfrm>
            <a:off x="359998" y="360000"/>
            <a:ext cx="6523401" cy="6120000"/>
          </a:xfrm>
          <a:solidFill>
            <a:schemeClr val="bg1">
              <a:lumMod val="95000"/>
            </a:schemeClr>
          </a:solidFill>
        </p:spPr>
        <p:txBody>
          <a:bodyPr/>
          <a:lstStyle>
            <a:lvl1pPr marL="0" indent="0" algn="ctr">
              <a:buNone/>
              <a:defRPr/>
            </a:lvl1pPr>
          </a:lstStyle>
          <a:p>
            <a:r>
              <a:rPr lang="fi-FI"/>
              <a:t>Lisää kuva napsauttamalla kuvaketta</a:t>
            </a:r>
          </a:p>
        </p:txBody>
      </p:sp>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7243396" y="1089000"/>
            <a:ext cx="2818603" cy="1691050"/>
          </a:xfrm>
        </p:spPr>
        <p:txBody>
          <a:bodyPr anchor="b"/>
          <a:lstStyle>
            <a:lvl1pPr algn="l">
              <a:lnSpc>
                <a:spcPct val="100000"/>
              </a:lnSpc>
              <a:defRPr sz="2800"/>
            </a:lvl1pPr>
          </a:lstStyle>
          <a:p>
            <a:r>
              <a:rPr lang="fi-FI"/>
              <a:t>Muokkaa ots. perustyyl. napsautt.</a:t>
            </a:r>
            <a:endParaRPr lang="fi-FI" dirty="0"/>
          </a:p>
        </p:txBody>
      </p:sp>
      <p:sp>
        <p:nvSpPr>
          <p:cNvPr id="53" name="Tekstin paikkamerkki 52">
            <a:extLst>
              <a:ext uri="{FF2B5EF4-FFF2-40B4-BE49-F238E27FC236}">
                <a16:creationId xmlns:a16="http://schemas.microsoft.com/office/drawing/2014/main" id="{50003CAA-DFF5-4EBE-94A8-1A2B76DBB83D}"/>
              </a:ext>
            </a:extLst>
          </p:cNvPr>
          <p:cNvSpPr>
            <a:spLocks noGrp="1"/>
          </p:cNvSpPr>
          <p:nvPr>
            <p:ph type="body" sz="quarter" idx="13"/>
          </p:nvPr>
        </p:nvSpPr>
        <p:spPr>
          <a:xfrm>
            <a:off x="7243238" y="2891099"/>
            <a:ext cx="2818336" cy="3601776"/>
          </a:xfrm>
        </p:spPr>
        <p:txBody>
          <a:bodyPr bIns="0">
            <a:normAutofit/>
          </a:bodyPr>
          <a:lstStyle>
            <a:lvl1pPr marL="0" indent="0">
              <a:buNone/>
              <a:defRPr sz="1600" b="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15.1.2025</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39481297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p:cSld name="Lainaus">
    <p:bg>
      <p:bgPr>
        <a:solidFill>
          <a:schemeClr val="tx2"/>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46250" y="2036763"/>
            <a:ext cx="8298000" cy="2790306"/>
          </a:xfrm>
        </p:spPr>
        <p:txBody>
          <a:bodyPr anchor="ctr"/>
          <a:lstStyle>
            <a:lvl1pPr algn="l">
              <a:lnSpc>
                <a:spcPct val="100000"/>
              </a:lnSpc>
              <a:defRPr sz="3000">
                <a:solidFill>
                  <a:schemeClr val="bg1"/>
                </a:solidFill>
              </a:defRPr>
            </a:lvl1pPr>
          </a:lstStyle>
          <a:p>
            <a:r>
              <a:rPr lang="fi-FI"/>
              <a:t>Muokkaa ots. perustyyl.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15.1.2025</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pic>
        <p:nvPicPr>
          <p:cNvPr id="53" name="Kuva 52">
            <a:extLst>
              <a:ext uri="{FF2B5EF4-FFF2-40B4-BE49-F238E27FC236}">
                <a16:creationId xmlns:a16="http://schemas.microsoft.com/office/drawing/2014/main" id="{C23E018D-28CE-43C5-B8B0-378E8180758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black">
          <a:xfrm>
            <a:off x="10411200" y="5533200"/>
            <a:ext cx="1778158" cy="1332000"/>
          </a:xfrm>
          <a:prstGeom prst="rect">
            <a:avLst/>
          </a:prstGeom>
        </p:spPr>
      </p:pic>
    </p:spTree>
    <p:extLst>
      <p:ext uri="{BB962C8B-B14F-4D97-AF65-F5344CB8AC3E}">
        <p14:creationId xmlns:p14="http://schemas.microsoft.com/office/powerpoint/2010/main" val="33006223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p:cSld name="Lainaus 2">
    <p:bg>
      <p:bgPr>
        <a:solidFill>
          <a:schemeClr val="accent3"/>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46250" y="2036763"/>
            <a:ext cx="8298000" cy="2790306"/>
          </a:xfrm>
        </p:spPr>
        <p:txBody>
          <a:bodyPr anchor="ctr"/>
          <a:lstStyle>
            <a:lvl1pPr algn="l">
              <a:lnSpc>
                <a:spcPct val="100000"/>
              </a:lnSpc>
              <a:defRPr sz="3000">
                <a:solidFill>
                  <a:schemeClr val="bg1"/>
                </a:solidFill>
              </a:defRPr>
            </a:lvl1pPr>
          </a:lstStyle>
          <a:p>
            <a:r>
              <a:rPr lang="fi-FI"/>
              <a:t>Muokkaa ots. perustyyl.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15.1.2025</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pic>
        <p:nvPicPr>
          <p:cNvPr id="102" name="Kuva 101">
            <a:extLst>
              <a:ext uri="{FF2B5EF4-FFF2-40B4-BE49-F238E27FC236}">
                <a16:creationId xmlns:a16="http://schemas.microsoft.com/office/drawing/2014/main" id="{AD593AE4-F009-4670-A00D-FE70E255BC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black">
          <a:xfrm>
            <a:off x="10411200" y="5533200"/>
            <a:ext cx="1778158" cy="1332000"/>
          </a:xfrm>
          <a:prstGeom prst="rect">
            <a:avLst/>
          </a:prstGeom>
        </p:spPr>
      </p:pic>
    </p:spTree>
    <p:extLst>
      <p:ext uri="{BB962C8B-B14F-4D97-AF65-F5344CB8AC3E}">
        <p14:creationId xmlns:p14="http://schemas.microsoft.com/office/powerpoint/2010/main" val="20051310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p:cSld name="Lainaus 3">
    <p:bg>
      <p:bgPr>
        <a:solidFill>
          <a:schemeClr val="accent6"/>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46250" y="2036763"/>
            <a:ext cx="8298000" cy="2790306"/>
          </a:xfrm>
        </p:spPr>
        <p:txBody>
          <a:bodyPr anchor="ctr"/>
          <a:lstStyle>
            <a:lvl1pPr algn="l">
              <a:lnSpc>
                <a:spcPct val="100000"/>
              </a:lnSpc>
              <a:defRPr sz="3000">
                <a:solidFill>
                  <a:schemeClr val="bg1"/>
                </a:solidFill>
              </a:defRPr>
            </a:lvl1pPr>
          </a:lstStyle>
          <a:p>
            <a:r>
              <a:rPr lang="fi-FI"/>
              <a:t>Muokkaa ots. perustyyl.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15.1.2025</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pic>
        <p:nvPicPr>
          <p:cNvPr id="53" name="Kuva 52">
            <a:extLst>
              <a:ext uri="{FF2B5EF4-FFF2-40B4-BE49-F238E27FC236}">
                <a16:creationId xmlns:a16="http://schemas.microsoft.com/office/drawing/2014/main" id="{9172793D-AC5E-4116-A505-F56C8A4BE6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black">
          <a:xfrm>
            <a:off x="10411200" y="5533200"/>
            <a:ext cx="1778158" cy="1332000"/>
          </a:xfrm>
          <a:prstGeom prst="rect">
            <a:avLst/>
          </a:prstGeom>
        </p:spPr>
      </p:pic>
    </p:spTree>
    <p:extLst>
      <p:ext uri="{BB962C8B-B14F-4D97-AF65-F5344CB8AC3E}">
        <p14:creationId xmlns:p14="http://schemas.microsoft.com/office/powerpoint/2010/main" val="28090816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p:cSld name="Lainaus 4">
    <p:bg>
      <p:bgPr>
        <a:solidFill>
          <a:schemeClr val="accent5"/>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46250" y="2036763"/>
            <a:ext cx="8298000" cy="2790306"/>
          </a:xfrm>
        </p:spPr>
        <p:txBody>
          <a:bodyPr anchor="ctr"/>
          <a:lstStyle>
            <a:lvl1pPr algn="l">
              <a:lnSpc>
                <a:spcPct val="100000"/>
              </a:lnSpc>
              <a:defRPr sz="3000">
                <a:solidFill>
                  <a:schemeClr val="bg1"/>
                </a:solidFill>
              </a:defRPr>
            </a:lvl1pPr>
          </a:lstStyle>
          <a:p>
            <a:r>
              <a:rPr lang="fi-FI"/>
              <a:t>Muokkaa ots. perustyyl.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15.1.2025</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pic>
        <p:nvPicPr>
          <p:cNvPr id="52" name="Kuva 51">
            <a:extLst>
              <a:ext uri="{FF2B5EF4-FFF2-40B4-BE49-F238E27FC236}">
                <a16:creationId xmlns:a16="http://schemas.microsoft.com/office/drawing/2014/main" id="{9F32C795-722B-443A-9BDF-1FCD2E9DA20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black">
          <a:xfrm>
            <a:off x="10411200" y="5533200"/>
            <a:ext cx="1778158" cy="1332000"/>
          </a:xfrm>
          <a:prstGeom prst="rect">
            <a:avLst/>
          </a:prstGeom>
        </p:spPr>
      </p:pic>
    </p:spTree>
    <p:extLst>
      <p:ext uri="{BB962C8B-B14F-4D97-AF65-F5344CB8AC3E}">
        <p14:creationId xmlns:p14="http://schemas.microsoft.com/office/powerpoint/2010/main" val="3750680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BE17326-2570-491B-8862-26E0B2C7E279}"/>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F53C4BAA-863D-4C2B-A49E-6787B479BC66}"/>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Päivämäärän paikkamerkki 3">
            <a:extLst>
              <a:ext uri="{FF2B5EF4-FFF2-40B4-BE49-F238E27FC236}">
                <a16:creationId xmlns:a16="http://schemas.microsoft.com/office/drawing/2014/main" id="{35586A4B-B0D1-45E1-8161-745750AC3F01}"/>
              </a:ext>
            </a:extLst>
          </p:cNvPr>
          <p:cNvSpPr>
            <a:spLocks noGrp="1"/>
          </p:cNvSpPr>
          <p:nvPr>
            <p:ph type="dt" sz="half" idx="10"/>
          </p:nvPr>
        </p:nvSpPr>
        <p:spPr/>
        <p:txBody>
          <a:bodyPr/>
          <a:lstStyle/>
          <a:p>
            <a:fld id="{6DC6F5ED-C14C-4DA4-AA51-40B6CDE4D00F}" type="datetimeFigureOut">
              <a:rPr lang="fi-FI" smtClean="0"/>
              <a:t>15.1.2025</a:t>
            </a:fld>
            <a:endParaRPr lang="fi-FI"/>
          </a:p>
        </p:txBody>
      </p:sp>
      <p:sp>
        <p:nvSpPr>
          <p:cNvPr id="5" name="Alatunnisteen paikkamerkki 4">
            <a:extLst>
              <a:ext uri="{FF2B5EF4-FFF2-40B4-BE49-F238E27FC236}">
                <a16:creationId xmlns:a16="http://schemas.microsoft.com/office/drawing/2014/main" id="{F7F02EBB-2840-4B98-91F4-0BA5D03463FC}"/>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DED015DB-8E17-4D1B-B989-6CC39D597F13}"/>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1814742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16D71F7-7B46-4998-9D4A-96B1357F2535}"/>
              </a:ext>
            </a:extLst>
          </p:cNvPr>
          <p:cNvSpPr>
            <a:spLocks noGrp="1"/>
          </p:cNvSpPr>
          <p:nvPr>
            <p:ph type="title"/>
          </p:nvPr>
        </p:nvSpPr>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id="{2A0AFE91-F0AE-4F4E-8AB4-2FFCE4AE4C34}"/>
              </a:ext>
            </a:extLst>
          </p:cNvPr>
          <p:cNvSpPr>
            <a:spLocks noGrp="1"/>
          </p:cNvSpPr>
          <p:nvPr>
            <p:ph type="dt" sz="half" idx="10"/>
          </p:nvPr>
        </p:nvSpPr>
        <p:spPr/>
        <p:txBody>
          <a:bodyPr/>
          <a:lstStyle/>
          <a:p>
            <a:fld id="{6DC6F5ED-C14C-4DA4-AA51-40B6CDE4D00F}" type="datetimeFigureOut">
              <a:rPr lang="fi-FI" smtClean="0"/>
              <a:t>15.1.2025</a:t>
            </a:fld>
            <a:endParaRPr lang="fi-FI"/>
          </a:p>
        </p:txBody>
      </p:sp>
      <p:sp>
        <p:nvSpPr>
          <p:cNvPr id="4" name="Alatunnisteen paikkamerkki 3">
            <a:extLst>
              <a:ext uri="{FF2B5EF4-FFF2-40B4-BE49-F238E27FC236}">
                <a16:creationId xmlns:a16="http://schemas.microsoft.com/office/drawing/2014/main" id="{FCA9EF4D-E262-4CAF-9228-D048DEA18A0B}"/>
              </a:ext>
            </a:extLst>
          </p:cNvPr>
          <p:cNvSpPr>
            <a:spLocks noGrp="1"/>
          </p:cNvSpPr>
          <p:nvPr>
            <p:ph type="ftr" sz="quarter" idx="11"/>
          </p:nvPr>
        </p:nvSpPr>
        <p:spPr/>
        <p:txBody>
          <a:bodyPr/>
          <a:lstStyle/>
          <a:p>
            <a:endParaRPr lang="fi-FI"/>
          </a:p>
        </p:txBody>
      </p:sp>
      <p:sp>
        <p:nvSpPr>
          <p:cNvPr id="5" name="Dian numeron paikkamerkki 4">
            <a:extLst>
              <a:ext uri="{FF2B5EF4-FFF2-40B4-BE49-F238E27FC236}">
                <a16:creationId xmlns:a16="http://schemas.microsoft.com/office/drawing/2014/main" id="{95961130-5A16-4348-8FFD-870010FF9354}"/>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116351918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20539355-C800-4593-86D9-17ADB80250E1}"/>
              </a:ext>
            </a:extLst>
          </p:cNvPr>
          <p:cNvSpPr>
            <a:spLocks noGrp="1"/>
          </p:cNvSpPr>
          <p:nvPr>
            <p:ph type="dt" sz="half" idx="10"/>
          </p:nvPr>
        </p:nvSpPr>
        <p:spPr/>
        <p:txBody>
          <a:bodyPr/>
          <a:lstStyle/>
          <a:p>
            <a:fld id="{6DC6F5ED-C14C-4DA4-AA51-40B6CDE4D00F}" type="datetimeFigureOut">
              <a:rPr lang="fi-FI" smtClean="0"/>
              <a:t>15.1.2025</a:t>
            </a:fld>
            <a:endParaRPr lang="fi-FI"/>
          </a:p>
        </p:txBody>
      </p:sp>
      <p:sp>
        <p:nvSpPr>
          <p:cNvPr id="3" name="Alatunnisteen paikkamerkki 2">
            <a:extLst>
              <a:ext uri="{FF2B5EF4-FFF2-40B4-BE49-F238E27FC236}">
                <a16:creationId xmlns:a16="http://schemas.microsoft.com/office/drawing/2014/main" id="{33E3A70F-7960-4ADF-AB46-B19FD9A82289}"/>
              </a:ext>
            </a:extLst>
          </p:cNvPr>
          <p:cNvSpPr>
            <a:spLocks noGrp="1"/>
          </p:cNvSpPr>
          <p:nvPr>
            <p:ph type="ftr" sz="quarter" idx="11"/>
          </p:nvPr>
        </p:nvSpPr>
        <p:spPr/>
        <p:txBody>
          <a:bodyPr/>
          <a:lstStyle/>
          <a:p>
            <a:endParaRPr lang="fi-FI"/>
          </a:p>
        </p:txBody>
      </p:sp>
      <p:sp>
        <p:nvSpPr>
          <p:cNvPr id="4" name="Dian numeron paikkamerkki 3">
            <a:extLst>
              <a:ext uri="{FF2B5EF4-FFF2-40B4-BE49-F238E27FC236}">
                <a16:creationId xmlns:a16="http://schemas.microsoft.com/office/drawing/2014/main" id="{5B95B99D-6028-4A07-8A8A-A0DE4581037F}"/>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2137535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Kaksi sisältökohdetta">
    <p:spTree>
      <p:nvGrpSpPr>
        <p:cNvPr id="1" name=""/>
        <p:cNvGrpSpPr/>
        <p:nvPr/>
      </p:nvGrpSpPr>
      <p:grpSpPr>
        <a:xfrm>
          <a:off x="0" y="0"/>
          <a:ext cx="0" cy="0"/>
          <a:chOff x="0" y="0"/>
          <a:chExt cx="0" cy="0"/>
        </a:xfrm>
      </p:grpSpPr>
      <p:sp>
        <p:nvSpPr>
          <p:cNvPr id="5" name="Päivämäärän paikkamerkki 4">
            <a:extLst>
              <a:ext uri="{FF2B5EF4-FFF2-40B4-BE49-F238E27FC236}">
                <a16:creationId xmlns:a16="http://schemas.microsoft.com/office/drawing/2014/main" id="{D87B7AEA-F2C3-4333-9E07-08F782CB9D1A}"/>
              </a:ext>
            </a:extLst>
          </p:cNvPr>
          <p:cNvSpPr>
            <a:spLocks noGrp="1"/>
          </p:cNvSpPr>
          <p:nvPr>
            <p:ph type="dt" sz="half" idx="10"/>
          </p:nvPr>
        </p:nvSpPr>
        <p:spPr/>
        <p:txBody>
          <a:bodyPr/>
          <a:lstStyle/>
          <a:p>
            <a:fld id="{6DC6F5ED-C14C-4DA4-AA51-40B6CDE4D00F}" type="datetimeFigureOut">
              <a:rPr lang="fi-FI" smtClean="0"/>
              <a:t>15.1.2025</a:t>
            </a:fld>
            <a:endParaRPr lang="fi-FI"/>
          </a:p>
        </p:txBody>
      </p:sp>
      <p:sp>
        <p:nvSpPr>
          <p:cNvPr id="6" name="Alatunnisteen paikkamerkki 5">
            <a:extLst>
              <a:ext uri="{FF2B5EF4-FFF2-40B4-BE49-F238E27FC236}">
                <a16:creationId xmlns:a16="http://schemas.microsoft.com/office/drawing/2014/main" id="{CA6955E6-AF27-45E9-8CE1-AE512FCF387E}"/>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8EBDAAF6-7DEF-4073-A13E-8D0D83680371}"/>
              </a:ext>
            </a:extLst>
          </p:cNvPr>
          <p:cNvSpPr>
            <a:spLocks noGrp="1"/>
          </p:cNvSpPr>
          <p:nvPr>
            <p:ph type="sldNum" sz="quarter" idx="12"/>
          </p:nvPr>
        </p:nvSpPr>
        <p:spPr/>
        <p:txBody>
          <a:bodyPr/>
          <a:lstStyle/>
          <a:p>
            <a:fld id="{F01552E5-F27A-4309-8F6A-42878645B083}" type="slidenum">
              <a:rPr lang="fi-FI" smtClean="0"/>
              <a:t>‹#›</a:t>
            </a:fld>
            <a:endParaRPr lang="fi-FI"/>
          </a:p>
        </p:txBody>
      </p:sp>
      <p:sp>
        <p:nvSpPr>
          <p:cNvPr id="9" name="Otsikko 8">
            <a:extLst>
              <a:ext uri="{FF2B5EF4-FFF2-40B4-BE49-F238E27FC236}">
                <a16:creationId xmlns:a16="http://schemas.microsoft.com/office/drawing/2014/main" id="{576A1BE5-DCEF-4406-83F6-CB52BA0F91F7}"/>
              </a:ext>
            </a:extLst>
          </p:cNvPr>
          <p:cNvSpPr>
            <a:spLocks noGrp="1"/>
          </p:cNvSpPr>
          <p:nvPr>
            <p:ph type="title"/>
          </p:nvPr>
        </p:nvSpPr>
        <p:spPr/>
        <p:txBody>
          <a:bodyPr/>
          <a:lstStyle/>
          <a:p>
            <a:r>
              <a:rPr lang="fi-FI"/>
              <a:t>Muokkaa ots. perustyyl. napsautt.</a:t>
            </a:r>
          </a:p>
        </p:txBody>
      </p:sp>
      <p:sp>
        <p:nvSpPr>
          <p:cNvPr id="10" name="Sisällön paikkamerkki 2">
            <a:extLst>
              <a:ext uri="{FF2B5EF4-FFF2-40B4-BE49-F238E27FC236}">
                <a16:creationId xmlns:a16="http://schemas.microsoft.com/office/drawing/2014/main" id="{32CA24E3-3C18-43E5-BD83-88F3B524B38E}"/>
              </a:ext>
            </a:extLst>
          </p:cNvPr>
          <p:cNvSpPr>
            <a:spLocks noGrp="1"/>
          </p:cNvSpPr>
          <p:nvPr>
            <p:ph idx="13"/>
          </p:nvPr>
        </p:nvSpPr>
        <p:spPr>
          <a:xfrm>
            <a:off x="1764000" y="2592000"/>
            <a:ext cx="3816000" cy="2952000"/>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11" name="Sisällön paikkamerkki 2">
            <a:extLst>
              <a:ext uri="{FF2B5EF4-FFF2-40B4-BE49-F238E27FC236}">
                <a16:creationId xmlns:a16="http://schemas.microsoft.com/office/drawing/2014/main" id="{7CDE0A28-B3C8-457F-8588-D72F44D5F492}"/>
              </a:ext>
            </a:extLst>
          </p:cNvPr>
          <p:cNvSpPr>
            <a:spLocks noGrp="1"/>
          </p:cNvSpPr>
          <p:nvPr>
            <p:ph idx="14"/>
          </p:nvPr>
        </p:nvSpPr>
        <p:spPr>
          <a:xfrm>
            <a:off x="6113389" y="2592000"/>
            <a:ext cx="3816000" cy="2952000"/>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Tree>
    <p:extLst>
      <p:ext uri="{BB962C8B-B14F-4D97-AF65-F5344CB8AC3E}">
        <p14:creationId xmlns:p14="http://schemas.microsoft.com/office/powerpoint/2010/main" val="3111034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Otsikkodia 2">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64000" y="1383615"/>
            <a:ext cx="8298000" cy="3276358"/>
          </a:xfrm>
        </p:spPr>
        <p:txBody>
          <a:bodyPr anchor="b"/>
          <a:lstStyle>
            <a:lvl1pPr algn="l">
              <a:lnSpc>
                <a:spcPts val="7000"/>
              </a:lnSpc>
              <a:defRPr sz="6600"/>
            </a:lvl1pPr>
          </a:lstStyle>
          <a:p>
            <a:r>
              <a:rPr lang="fi-FI"/>
              <a:t>Muokkaa ots. perustyyl. napsautt.</a:t>
            </a:r>
            <a:endParaRPr lang="fi-FI" dirty="0"/>
          </a:p>
        </p:txBody>
      </p:sp>
      <p:sp>
        <p:nvSpPr>
          <p:cNvPr id="3" name="Alaotsikko 2">
            <a:extLst>
              <a:ext uri="{FF2B5EF4-FFF2-40B4-BE49-F238E27FC236}">
                <a16:creationId xmlns:a16="http://schemas.microsoft.com/office/drawing/2014/main" id="{0E3655F2-74A0-44C6-84AD-1DE95F363BF0}"/>
              </a:ext>
            </a:extLst>
          </p:cNvPr>
          <p:cNvSpPr>
            <a:spLocks noGrp="1"/>
          </p:cNvSpPr>
          <p:nvPr>
            <p:ph type="subTitle" idx="1"/>
          </p:nvPr>
        </p:nvSpPr>
        <p:spPr>
          <a:xfrm>
            <a:off x="1764000" y="4740322"/>
            <a:ext cx="8298000" cy="801641"/>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15.1.2025</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36270559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ekstidia">
    <p:spTree>
      <p:nvGrpSpPr>
        <p:cNvPr id="1" name=""/>
        <p:cNvGrpSpPr/>
        <p:nvPr/>
      </p:nvGrpSpPr>
      <p:grpSpPr>
        <a:xfrm>
          <a:off x="0" y="0"/>
          <a:ext cx="0" cy="0"/>
          <a:chOff x="0" y="0"/>
          <a:chExt cx="0" cy="0"/>
        </a:xfrm>
      </p:grpSpPr>
      <p:pic>
        <p:nvPicPr>
          <p:cNvPr id="9" name="Kuva 8" descr="Kuva, joka sisältää kohteen piirtäminen&#10;&#10;Kuvaus luotu automaattisesti">
            <a:extLst>
              <a:ext uri="{FF2B5EF4-FFF2-40B4-BE49-F238E27FC236}">
                <a16:creationId xmlns:a16="http://schemas.microsoft.com/office/drawing/2014/main" id="{7EFFB0AC-A6B5-49E9-84B1-AEDB4F6FE5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45183"/>
            <a:ext cx="3636000" cy="5026619"/>
          </a:xfrm>
          <a:prstGeom prst="rect">
            <a:avLst/>
          </a:prstGeom>
        </p:spPr>
      </p:pic>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3834000" y="1548000"/>
            <a:ext cx="6228000" cy="900000"/>
          </a:xfrm>
        </p:spPr>
        <p:txBody>
          <a:bodyPr anchor="b"/>
          <a:lstStyle>
            <a:lvl1pPr algn="l">
              <a:lnSpc>
                <a:spcPct val="100000"/>
              </a:lnSpc>
              <a:defRPr sz="2800"/>
            </a:lvl1pPr>
          </a:lstStyle>
          <a:p>
            <a:r>
              <a:rPr lang="fi-FI"/>
              <a:t>Muokkaa ots. perustyyl. napsautt.</a:t>
            </a:r>
            <a:endParaRPr lang="fi-FI" dirty="0"/>
          </a:p>
        </p:txBody>
      </p:sp>
      <p:sp>
        <p:nvSpPr>
          <p:cNvPr id="53" name="Tekstin paikkamerkki 52">
            <a:extLst>
              <a:ext uri="{FF2B5EF4-FFF2-40B4-BE49-F238E27FC236}">
                <a16:creationId xmlns:a16="http://schemas.microsoft.com/office/drawing/2014/main" id="{50003CAA-DFF5-4EBE-94A8-1A2B76DBB83D}"/>
              </a:ext>
            </a:extLst>
          </p:cNvPr>
          <p:cNvSpPr>
            <a:spLocks noGrp="1"/>
          </p:cNvSpPr>
          <p:nvPr>
            <p:ph type="body" sz="quarter" idx="13"/>
          </p:nvPr>
        </p:nvSpPr>
        <p:spPr>
          <a:xfrm>
            <a:off x="3833813" y="2559050"/>
            <a:ext cx="6227762" cy="1476000"/>
          </a:xfrm>
        </p:spPr>
        <p:txBody>
          <a:bodyPr bIns="0">
            <a:normAutofit/>
          </a:bodyPr>
          <a:lstStyle>
            <a:lvl1pPr marL="0" indent="0">
              <a:buNone/>
              <a:defRPr sz="160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a:t>Muokkaa tekstin perustyylejä napsauttamalla</a:t>
            </a:r>
          </a:p>
        </p:txBody>
      </p:sp>
      <p:sp>
        <p:nvSpPr>
          <p:cNvPr id="56" name="Alaotsikko 2">
            <a:extLst>
              <a:ext uri="{FF2B5EF4-FFF2-40B4-BE49-F238E27FC236}">
                <a16:creationId xmlns:a16="http://schemas.microsoft.com/office/drawing/2014/main" id="{43C44EA4-36A4-4BAF-A7BB-834E53EF19B2}"/>
              </a:ext>
            </a:extLst>
          </p:cNvPr>
          <p:cNvSpPr>
            <a:spLocks noGrp="1"/>
          </p:cNvSpPr>
          <p:nvPr>
            <p:ph type="subTitle" idx="1"/>
          </p:nvPr>
        </p:nvSpPr>
        <p:spPr>
          <a:xfrm>
            <a:off x="3833999" y="4110549"/>
            <a:ext cx="6228000" cy="375591"/>
          </a:xfrm>
        </p:spPr>
        <p:txBody>
          <a:bodyPr anchor="b">
            <a:normAutofit/>
          </a:bodyPr>
          <a:lstStyle>
            <a:lvl1pPr marL="0" indent="0" algn="l">
              <a:buNone/>
              <a:defRPr sz="2000" b="1">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54" name="Tekstin paikkamerkki 52">
            <a:extLst>
              <a:ext uri="{FF2B5EF4-FFF2-40B4-BE49-F238E27FC236}">
                <a16:creationId xmlns:a16="http://schemas.microsoft.com/office/drawing/2014/main" id="{803DCDF3-185F-43EC-9FED-B91BE71BA920}"/>
              </a:ext>
            </a:extLst>
          </p:cNvPr>
          <p:cNvSpPr>
            <a:spLocks noGrp="1"/>
          </p:cNvSpPr>
          <p:nvPr>
            <p:ph type="body" sz="quarter" idx="14" hasCustomPrompt="1"/>
          </p:nvPr>
        </p:nvSpPr>
        <p:spPr>
          <a:xfrm>
            <a:off x="3834000" y="4455775"/>
            <a:ext cx="6227762" cy="1080000"/>
          </a:xfrm>
        </p:spPr>
        <p:txBody>
          <a:bodyPr>
            <a:normAutofit/>
          </a:bodyPr>
          <a:lstStyle>
            <a:lvl1pPr marL="0" indent="0">
              <a:buNone/>
              <a:defRPr sz="160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dirty="0"/>
              <a:t>Muokkaa testin perustyylejä napsauttamalla</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15.1.2025</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955233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ekstidia 2">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64000" y="1548000"/>
            <a:ext cx="8298000" cy="900000"/>
          </a:xfrm>
        </p:spPr>
        <p:txBody>
          <a:bodyPr anchor="b"/>
          <a:lstStyle>
            <a:lvl1pPr algn="l">
              <a:lnSpc>
                <a:spcPct val="100000"/>
              </a:lnSpc>
              <a:defRPr sz="2800"/>
            </a:lvl1pPr>
          </a:lstStyle>
          <a:p>
            <a:r>
              <a:rPr lang="fi-FI"/>
              <a:t>Muokkaa ots. perustyyl. napsautt.</a:t>
            </a:r>
            <a:endParaRPr lang="fi-FI" dirty="0"/>
          </a:p>
        </p:txBody>
      </p:sp>
      <p:sp>
        <p:nvSpPr>
          <p:cNvPr id="53" name="Tekstin paikkamerkki 52">
            <a:extLst>
              <a:ext uri="{FF2B5EF4-FFF2-40B4-BE49-F238E27FC236}">
                <a16:creationId xmlns:a16="http://schemas.microsoft.com/office/drawing/2014/main" id="{50003CAA-DFF5-4EBE-94A8-1A2B76DBB83D}"/>
              </a:ext>
            </a:extLst>
          </p:cNvPr>
          <p:cNvSpPr>
            <a:spLocks noGrp="1"/>
          </p:cNvSpPr>
          <p:nvPr>
            <p:ph type="body" sz="quarter" idx="13"/>
          </p:nvPr>
        </p:nvSpPr>
        <p:spPr>
          <a:xfrm>
            <a:off x="1764000" y="2559050"/>
            <a:ext cx="8298000" cy="1476000"/>
          </a:xfrm>
        </p:spPr>
        <p:txBody>
          <a:bodyPr bIns="0">
            <a:normAutofit/>
          </a:bodyPr>
          <a:lstStyle>
            <a:lvl1pPr marL="0" indent="0">
              <a:buNone/>
              <a:defRPr sz="160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a:t>Muokkaa tekstin perustyylejä napsauttamalla</a:t>
            </a:r>
          </a:p>
        </p:txBody>
      </p:sp>
      <p:sp>
        <p:nvSpPr>
          <p:cNvPr id="56" name="Alaotsikko 2">
            <a:extLst>
              <a:ext uri="{FF2B5EF4-FFF2-40B4-BE49-F238E27FC236}">
                <a16:creationId xmlns:a16="http://schemas.microsoft.com/office/drawing/2014/main" id="{43C44EA4-36A4-4BAF-A7BB-834E53EF19B2}"/>
              </a:ext>
            </a:extLst>
          </p:cNvPr>
          <p:cNvSpPr>
            <a:spLocks noGrp="1"/>
          </p:cNvSpPr>
          <p:nvPr>
            <p:ph type="subTitle" idx="1"/>
          </p:nvPr>
        </p:nvSpPr>
        <p:spPr>
          <a:xfrm>
            <a:off x="1764000" y="4110549"/>
            <a:ext cx="8298000" cy="375591"/>
          </a:xfrm>
        </p:spPr>
        <p:txBody>
          <a:bodyPr anchor="b">
            <a:normAutofit/>
          </a:bodyPr>
          <a:lstStyle>
            <a:lvl1pPr marL="0" indent="0" algn="l">
              <a:buNone/>
              <a:defRPr sz="2000" b="1">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54" name="Tekstin paikkamerkki 52">
            <a:extLst>
              <a:ext uri="{FF2B5EF4-FFF2-40B4-BE49-F238E27FC236}">
                <a16:creationId xmlns:a16="http://schemas.microsoft.com/office/drawing/2014/main" id="{803DCDF3-185F-43EC-9FED-B91BE71BA920}"/>
              </a:ext>
            </a:extLst>
          </p:cNvPr>
          <p:cNvSpPr>
            <a:spLocks noGrp="1"/>
          </p:cNvSpPr>
          <p:nvPr>
            <p:ph type="body" sz="quarter" idx="14" hasCustomPrompt="1"/>
          </p:nvPr>
        </p:nvSpPr>
        <p:spPr>
          <a:xfrm>
            <a:off x="1764000" y="4455775"/>
            <a:ext cx="8298000" cy="1080000"/>
          </a:xfrm>
        </p:spPr>
        <p:txBody>
          <a:bodyPr>
            <a:normAutofit/>
          </a:bodyPr>
          <a:lstStyle>
            <a:lvl1pPr marL="0" indent="0">
              <a:buNone/>
              <a:defRPr sz="160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dirty="0"/>
              <a:t>Muokkaa testin perustyylejä napsauttamalla</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15.1.2025</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2617626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ekstidia 3">
    <p:spTree>
      <p:nvGrpSpPr>
        <p:cNvPr id="1" name=""/>
        <p:cNvGrpSpPr/>
        <p:nvPr/>
      </p:nvGrpSpPr>
      <p:grpSpPr>
        <a:xfrm>
          <a:off x="0" y="0"/>
          <a:ext cx="0" cy="0"/>
          <a:chOff x="0" y="0"/>
          <a:chExt cx="0" cy="0"/>
        </a:xfrm>
      </p:grpSpPr>
      <p:pic>
        <p:nvPicPr>
          <p:cNvPr id="9" name="Kuva 8" descr="Kuva, joka sisältää kohteen piirtäminen&#10;&#10;Kuvaus luotu automaattisesti">
            <a:extLst>
              <a:ext uri="{FF2B5EF4-FFF2-40B4-BE49-F238E27FC236}">
                <a16:creationId xmlns:a16="http://schemas.microsoft.com/office/drawing/2014/main" id="{7EFFB0AC-A6B5-49E9-84B1-AEDB4F6FE5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45183"/>
            <a:ext cx="3636000" cy="5026619"/>
          </a:xfrm>
          <a:prstGeom prst="rect">
            <a:avLst/>
          </a:prstGeom>
        </p:spPr>
      </p:pic>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3834000" y="1548000"/>
            <a:ext cx="6228000" cy="900000"/>
          </a:xfrm>
        </p:spPr>
        <p:txBody>
          <a:bodyPr anchor="b"/>
          <a:lstStyle>
            <a:lvl1pPr algn="l">
              <a:lnSpc>
                <a:spcPct val="100000"/>
              </a:lnSpc>
              <a:defRPr sz="2800"/>
            </a:lvl1pPr>
          </a:lstStyle>
          <a:p>
            <a:r>
              <a:rPr lang="fi-FI"/>
              <a:t>Muokkaa ots. perustyyl. napsautt.</a:t>
            </a:r>
            <a:endParaRPr lang="fi-FI" dirty="0"/>
          </a:p>
        </p:txBody>
      </p:sp>
      <p:sp>
        <p:nvSpPr>
          <p:cNvPr id="8" name="Tekstin paikkamerkki 7">
            <a:extLst>
              <a:ext uri="{FF2B5EF4-FFF2-40B4-BE49-F238E27FC236}">
                <a16:creationId xmlns:a16="http://schemas.microsoft.com/office/drawing/2014/main" id="{AD42E722-229E-4D11-A9F1-5F5E28AF6B69}"/>
              </a:ext>
            </a:extLst>
          </p:cNvPr>
          <p:cNvSpPr>
            <a:spLocks noGrp="1"/>
          </p:cNvSpPr>
          <p:nvPr>
            <p:ph type="body" sz="quarter" idx="14"/>
          </p:nvPr>
        </p:nvSpPr>
        <p:spPr>
          <a:xfrm>
            <a:off x="3833813" y="2587625"/>
            <a:ext cx="6221412" cy="2909888"/>
          </a:xfrm>
        </p:spPr>
        <p:txBody>
          <a:bodyPr>
            <a:normAutofit/>
          </a:bodyPr>
          <a:lstStyle>
            <a:lvl1pPr>
              <a:spcAft>
                <a:spcPts val="1600"/>
              </a:spcAft>
              <a:defRPr sz="2000" b="1"/>
            </a:lvl1pPr>
            <a:lvl2pPr>
              <a:spcAft>
                <a:spcPts val="1600"/>
              </a:spcAft>
              <a:defRPr sz="2000" b="1"/>
            </a:lvl2pPr>
            <a:lvl3pPr>
              <a:spcAft>
                <a:spcPts val="1600"/>
              </a:spcAft>
              <a:defRPr sz="2000" b="1"/>
            </a:lvl3pPr>
            <a:lvl4pPr>
              <a:spcAft>
                <a:spcPts val="1600"/>
              </a:spcAft>
              <a:defRPr sz="2000" b="1"/>
            </a:lvl4pPr>
            <a:lvl5pPr>
              <a:spcAft>
                <a:spcPts val="1600"/>
              </a:spcAft>
              <a:defRPr sz="2000" b="1"/>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15.1.2025</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1599780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ekstidia 4">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64000" y="1548000"/>
            <a:ext cx="8298000" cy="900000"/>
          </a:xfrm>
        </p:spPr>
        <p:txBody>
          <a:bodyPr anchor="b"/>
          <a:lstStyle>
            <a:lvl1pPr algn="l">
              <a:lnSpc>
                <a:spcPct val="100000"/>
              </a:lnSpc>
              <a:defRPr sz="2800"/>
            </a:lvl1pPr>
          </a:lstStyle>
          <a:p>
            <a:r>
              <a:rPr lang="fi-FI"/>
              <a:t>Muokkaa ots. perustyyl. napsautt.</a:t>
            </a:r>
            <a:endParaRPr lang="fi-FI" dirty="0"/>
          </a:p>
        </p:txBody>
      </p:sp>
      <p:sp>
        <p:nvSpPr>
          <p:cNvPr id="8" name="Tekstin paikkamerkki 7">
            <a:extLst>
              <a:ext uri="{FF2B5EF4-FFF2-40B4-BE49-F238E27FC236}">
                <a16:creationId xmlns:a16="http://schemas.microsoft.com/office/drawing/2014/main" id="{AD42E722-229E-4D11-A9F1-5F5E28AF6B69}"/>
              </a:ext>
            </a:extLst>
          </p:cNvPr>
          <p:cNvSpPr>
            <a:spLocks noGrp="1"/>
          </p:cNvSpPr>
          <p:nvPr>
            <p:ph type="body" sz="quarter" idx="14"/>
          </p:nvPr>
        </p:nvSpPr>
        <p:spPr>
          <a:xfrm>
            <a:off x="1764000" y="2587625"/>
            <a:ext cx="8298000" cy="2909888"/>
          </a:xfrm>
        </p:spPr>
        <p:txBody>
          <a:bodyPr>
            <a:normAutofit/>
          </a:bodyPr>
          <a:lstStyle>
            <a:lvl1pPr>
              <a:spcAft>
                <a:spcPts val="1600"/>
              </a:spcAft>
              <a:defRPr sz="2000" b="1"/>
            </a:lvl1pPr>
            <a:lvl2pPr>
              <a:spcAft>
                <a:spcPts val="1600"/>
              </a:spcAft>
              <a:defRPr sz="2000" b="1"/>
            </a:lvl2pPr>
            <a:lvl3pPr>
              <a:spcAft>
                <a:spcPts val="1600"/>
              </a:spcAft>
              <a:defRPr sz="2000" b="1"/>
            </a:lvl3pPr>
            <a:lvl4pPr>
              <a:spcAft>
                <a:spcPts val="1600"/>
              </a:spcAft>
              <a:defRPr sz="2000" b="1"/>
            </a:lvl4pPr>
            <a:lvl5pPr>
              <a:spcAft>
                <a:spcPts val="1600"/>
              </a:spcAft>
              <a:defRPr sz="2000" b="1"/>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15.1.2025</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28220367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Nuoliotsikko">
    <p:spTree>
      <p:nvGrpSpPr>
        <p:cNvPr id="1" name=""/>
        <p:cNvGrpSpPr/>
        <p:nvPr/>
      </p:nvGrpSpPr>
      <p:grpSpPr>
        <a:xfrm>
          <a:off x="0" y="0"/>
          <a:ext cx="0" cy="0"/>
          <a:chOff x="0" y="0"/>
          <a:chExt cx="0" cy="0"/>
        </a:xfrm>
      </p:grpSpPr>
      <p:pic>
        <p:nvPicPr>
          <p:cNvPr id="53" name="Kuva 52" descr="Kuva, joka sisältää kohteen piirtäminen&#10;&#10;Kuvaus luotu automaattisesti">
            <a:extLst>
              <a:ext uri="{FF2B5EF4-FFF2-40B4-BE49-F238E27FC236}">
                <a16:creationId xmlns:a16="http://schemas.microsoft.com/office/drawing/2014/main" id="{2141F0D0-0FEA-4058-9143-828F1654926A}"/>
              </a:ext>
            </a:extLst>
          </p:cNvPr>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837062" y="1269000"/>
            <a:ext cx="3672000" cy="4844452"/>
          </a:xfrm>
          <a:prstGeom prst="rect">
            <a:avLst/>
          </a:prstGeom>
        </p:spPr>
      </p:pic>
      <p:sp>
        <p:nvSpPr>
          <p:cNvPr id="2" name="Otsikko 1">
            <a:extLst>
              <a:ext uri="{FF2B5EF4-FFF2-40B4-BE49-F238E27FC236}">
                <a16:creationId xmlns:a16="http://schemas.microsoft.com/office/drawing/2014/main" id="{B7A5DBF8-7CC4-4986-B10B-16326F7E4237}"/>
              </a:ext>
            </a:extLst>
          </p:cNvPr>
          <p:cNvSpPr>
            <a:spLocks noGrp="1"/>
          </p:cNvSpPr>
          <p:nvPr>
            <p:ph type="ctrTitle" hasCustomPrompt="1"/>
          </p:nvPr>
        </p:nvSpPr>
        <p:spPr>
          <a:xfrm>
            <a:off x="751422" y="2036763"/>
            <a:ext cx="3904578" cy="3130550"/>
          </a:xfrm>
        </p:spPr>
        <p:txBody>
          <a:bodyPr anchor="ctr"/>
          <a:lstStyle>
            <a:lvl1pPr algn="l">
              <a:lnSpc>
                <a:spcPts val="4800"/>
              </a:lnSpc>
              <a:defRPr sz="5400"/>
            </a:lvl1pPr>
          </a:lstStyle>
          <a:p>
            <a:r>
              <a:rPr lang="fi-FI" dirty="0"/>
              <a:t>Lisää otsikko</a:t>
            </a:r>
          </a:p>
        </p:txBody>
      </p:sp>
      <p:sp>
        <p:nvSpPr>
          <p:cNvPr id="8" name="Tekstin paikkamerkki 7">
            <a:extLst>
              <a:ext uri="{FF2B5EF4-FFF2-40B4-BE49-F238E27FC236}">
                <a16:creationId xmlns:a16="http://schemas.microsoft.com/office/drawing/2014/main" id="{AD42E722-229E-4D11-A9F1-5F5E28AF6B69}"/>
              </a:ext>
            </a:extLst>
          </p:cNvPr>
          <p:cNvSpPr>
            <a:spLocks noGrp="1"/>
          </p:cNvSpPr>
          <p:nvPr>
            <p:ph type="body" sz="quarter" idx="14"/>
          </p:nvPr>
        </p:nvSpPr>
        <p:spPr>
          <a:xfrm>
            <a:off x="7620543" y="2536825"/>
            <a:ext cx="4194000" cy="2630488"/>
          </a:xfrm>
        </p:spPr>
        <p:txBody>
          <a:bodyPr>
            <a:normAutofit/>
          </a:bodyPr>
          <a:lstStyle>
            <a:lvl1pPr marL="0" indent="0">
              <a:spcAft>
                <a:spcPts val="1600"/>
              </a:spcAft>
              <a:buNone/>
              <a:defRPr sz="1600" b="0"/>
            </a:lvl1pPr>
            <a:lvl2pPr>
              <a:spcAft>
                <a:spcPts val="1600"/>
              </a:spcAft>
              <a:defRPr sz="2000" b="1"/>
            </a:lvl2pPr>
            <a:lvl3pPr>
              <a:spcAft>
                <a:spcPts val="1600"/>
              </a:spcAft>
              <a:defRPr sz="2000" b="1"/>
            </a:lvl3pPr>
            <a:lvl4pPr>
              <a:spcAft>
                <a:spcPts val="1600"/>
              </a:spcAft>
              <a:defRPr sz="2000" b="1"/>
            </a:lvl4pPr>
            <a:lvl5pPr>
              <a:spcAft>
                <a:spcPts val="1600"/>
              </a:spcAft>
              <a:defRPr sz="2000" b="1"/>
            </a:lvl5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15.1.2025</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3943958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jp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B92EF62F-D49B-4A44-92B5-38DF0E46D841}"/>
              </a:ext>
            </a:extLst>
          </p:cNvPr>
          <p:cNvSpPr>
            <a:spLocks noGrp="1"/>
          </p:cNvSpPr>
          <p:nvPr>
            <p:ph type="title"/>
          </p:nvPr>
        </p:nvSpPr>
        <p:spPr>
          <a:xfrm>
            <a:off x="1764000" y="1548000"/>
            <a:ext cx="8298000" cy="900000"/>
          </a:xfrm>
          <a:prstGeom prst="rect">
            <a:avLst/>
          </a:prstGeom>
        </p:spPr>
        <p:txBody>
          <a:bodyPr vert="horz" lIns="0" tIns="0" rIns="0" bIns="45720" rtlCol="0" anchor="b">
            <a:noAutofit/>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Tekstin paikkamerkki 2">
            <a:extLst>
              <a:ext uri="{FF2B5EF4-FFF2-40B4-BE49-F238E27FC236}">
                <a16:creationId xmlns:a16="http://schemas.microsoft.com/office/drawing/2014/main" id="{8D489960-CB8D-4F48-B4C6-33518F04E42D}"/>
              </a:ext>
            </a:extLst>
          </p:cNvPr>
          <p:cNvSpPr>
            <a:spLocks noGrp="1"/>
          </p:cNvSpPr>
          <p:nvPr>
            <p:ph type="body" idx="1"/>
          </p:nvPr>
        </p:nvSpPr>
        <p:spPr>
          <a:xfrm>
            <a:off x="1764000" y="2592000"/>
            <a:ext cx="8298000" cy="2880000"/>
          </a:xfrm>
          <a:prstGeom prst="rect">
            <a:avLst/>
          </a:prstGeom>
        </p:spPr>
        <p:txBody>
          <a:bodyPr vert="horz" lIns="0" tIns="0" rIns="0" bIns="45720" rtlCol="0">
            <a:norm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a:p>
            <a:pPr lvl="5"/>
            <a:r>
              <a:rPr lang="fi-FI" dirty="0"/>
              <a:t>6</a:t>
            </a:r>
          </a:p>
          <a:p>
            <a:pPr lvl="6"/>
            <a:r>
              <a:rPr lang="fi-FI" dirty="0"/>
              <a:t>7</a:t>
            </a:r>
          </a:p>
          <a:p>
            <a:pPr lvl="7"/>
            <a:r>
              <a:rPr lang="fi-FI" dirty="0"/>
              <a:t>8</a:t>
            </a:r>
          </a:p>
          <a:p>
            <a:pPr lvl="8"/>
            <a:r>
              <a:rPr lang="fi-FI" dirty="0"/>
              <a:t>9</a:t>
            </a:r>
          </a:p>
        </p:txBody>
      </p:sp>
      <p:sp>
        <p:nvSpPr>
          <p:cNvPr id="4" name="Päivämäärän paikkamerkki 3">
            <a:extLst>
              <a:ext uri="{FF2B5EF4-FFF2-40B4-BE49-F238E27FC236}">
                <a16:creationId xmlns:a16="http://schemas.microsoft.com/office/drawing/2014/main" id="{90E7348C-6486-4251-801A-85B0E848DBE2}"/>
              </a:ext>
            </a:extLst>
          </p:cNvPr>
          <p:cNvSpPr>
            <a:spLocks noGrp="1"/>
          </p:cNvSpPr>
          <p:nvPr>
            <p:ph type="dt" sz="half" idx="2"/>
          </p:nvPr>
        </p:nvSpPr>
        <p:spPr>
          <a:xfrm>
            <a:off x="360000" y="6597000"/>
            <a:ext cx="1404000" cy="252000"/>
          </a:xfrm>
          <a:prstGeom prst="rect">
            <a:avLst/>
          </a:prstGeom>
        </p:spPr>
        <p:txBody>
          <a:bodyPr vert="horz" lIns="0" tIns="45720" rIns="91440" bIns="45720" rtlCol="0" anchor="ctr"/>
          <a:lstStyle>
            <a:lvl1pPr algn="l">
              <a:defRPr sz="1200">
                <a:noFill/>
              </a:defRPr>
            </a:lvl1pPr>
          </a:lstStyle>
          <a:p>
            <a:fld id="{6DC6F5ED-C14C-4DA4-AA51-40B6CDE4D00F}" type="datetimeFigureOut">
              <a:rPr lang="fi-FI" smtClean="0"/>
              <a:t>15.1.2025</a:t>
            </a:fld>
            <a:endParaRPr lang="fi-FI"/>
          </a:p>
        </p:txBody>
      </p:sp>
      <p:sp>
        <p:nvSpPr>
          <p:cNvPr id="5" name="Alatunnisteen paikkamerkki 4">
            <a:extLst>
              <a:ext uri="{FF2B5EF4-FFF2-40B4-BE49-F238E27FC236}">
                <a16:creationId xmlns:a16="http://schemas.microsoft.com/office/drawing/2014/main" id="{E21CDB72-9EDA-48DC-98AB-E1016A1D9D74}"/>
              </a:ext>
            </a:extLst>
          </p:cNvPr>
          <p:cNvSpPr>
            <a:spLocks noGrp="1"/>
          </p:cNvSpPr>
          <p:nvPr>
            <p:ph type="ftr" sz="quarter" idx="3"/>
          </p:nvPr>
        </p:nvSpPr>
        <p:spPr>
          <a:xfrm>
            <a:off x="2124000" y="6597000"/>
            <a:ext cx="4114800" cy="252000"/>
          </a:xfrm>
          <a:prstGeom prst="rect">
            <a:avLst/>
          </a:prstGeom>
        </p:spPr>
        <p:txBody>
          <a:bodyPr vert="horz" lIns="0" tIns="45720" rIns="91440" bIns="45720" rtlCol="0" anchor="ctr"/>
          <a:lstStyle>
            <a:lvl1pPr algn="l">
              <a:defRPr sz="1200">
                <a:noFill/>
              </a:defRPr>
            </a:lvl1pPr>
          </a:lstStyle>
          <a:p>
            <a:endParaRPr lang="fi-FI"/>
          </a:p>
        </p:txBody>
      </p:sp>
      <p:sp>
        <p:nvSpPr>
          <p:cNvPr id="6" name="Dian numeron paikkamerkki 5">
            <a:extLst>
              <a:ext uri="{FF2B5EF4-FFF2-40B4-BE49-F238E27FC236}">
                <a16:creationId xmlns:a16="http://schemas.microsoft.com/office/drawing/2014/main" id="{0E5A9A56-7B18-44D6-99B0-B87596D5F757}"/>
              </a:ext>
            </a:extLst>
          </p:cNvPr>
          <p:cNvSpPr>
            <a:spLocks noGrp="1"/>
          </p:cNvSpPr>
          <p:nvPr>
            <p:ph type="sldNum" sz="quarter" idx="4"/>
          </p:nvPr>
        </p:nvSpPr>
        <p:spPr>
          <a:xfrm>
            <a:off x="11057032" y="260412"/>
            <a:ext cx="807300" cy="365125"/>
          </a:xfrm>
          <a:prstGeom prst="rect">
            <a:avLst/>
          </a:prstGeom>
        </p:spPr>
        <p:txBody>
          <a:bodyPr vert="horz" lIns="91440" tIns="45720" rIns="91440" bIns="45720" rtlCol="0" anchor="ctr"/>
          <a:lstStyle>
            <a:lvl1pPr algn="r">
              <a:defRPr sz="1200">
                <a:noFill/>
              </a:defRPr>
            </a:lvl1pPr>
          </a:lstStyle>
          <a:p>
            <a:fld id="{F01552E5-F27A-4309-8F6A-42878645B083}" type="slidenum">
              <a:rPr lang="fi-FI" smtClean="0"/>
              <a:t>‹#›</a:t>
            </a:fld>
            <a:endParaRPr lang="fi-FI"/>
          </a:p>
        </p:txBody>
      </p:sp>
      <p:pic>
        <p:nvPicPr>
          <p:cNvPr id="60" name="Kuva 59">
            <a:extLst>
              <a:ext uri="{FF2B5EF4-FFF2-40B4-BE49-F238E27FC236}">
                <a16:creationId xmlns:a16="http://schemas.microsoft.com/office/drawing/2014/main" id="{37A535CD-8113-4A51-8B3F-7B541E72EAD4}"/>
              </a:ext>
            </a:extLst>
          </p:cNvPr>
          <p:cNvPicPr>
            <a:picLocks noChangeAspect="1"/>
          </p:cNvPicPr>
          <p:nvPr/>
        </p:nvPicPr>
        <p:blipFill>
          <a:blip r:embed="rId2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410310" y="5532240"/>
            <a:ext cx="1778164" cy="1332000"/>
          </a:xfrm>
          <a:prstGeom prst="rect">
            <a:avLst/>
          </a:prstGeom>
        </p:spPr>
      </p:pic>
    </p:spTree>
    <p:extLst>
      <p:ext uri="{BB962C8B-B14F-4D97-AF65-F5344CB8AC3E}">
        <p14:creationId xmlns:p14="http://schemas.microsoft.com/office/powerpoint/2010/main" val="2255624674"/>
      </p:ext>
    </p:extLst>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 id="2147483728" r:id="rId12"/>
    <p:sldLayoutId id="2147483729" r:id="rId13"/>
    <p:sldLayoutId id="2147483730" r:id="rId14"/>
    <p:sldLayoutId id="2147483731" r:id="rId15"/>
    <p:sldLayoutId id="2147483732" r:id="rId16"/>
    <p:sldLayoutId id="2147483733" r:id="rId17"/>
    <p:sldLayoutId id="2147483734" r:id="rId18"/>
    <p:sldLayoutId id="2147483735" r:id="rId19"/>
    <p:sldLayoutId id="2147483736" r:id="rId20"/>
    <p:sldLayoutId id="2147483737" r:id="rId21"/>
  </p:sldLayoutIdLst>
  <p:txStyles>
    <p:titleStyle>
      <a:lvl1pPr algn="l" defTabSz="914400" rtl="0" eaLnBrk="1" latinLnBrk="0" hangingPunct="1">
        <a:lnSpc>
          <a:spcPct val="100000"/>
        </a:lnSpc>
        <a:spcBef>
          <a:spcPct val="0"/>
        </a:spcBef>
        <a:buNone/>
        <a:defRPr sz="2800" b="1" kern="1200">
          <a:solidFill>
            <a:schemeClr val="tx2"/>
          </a:solidFill>
          <a:latin typeface="+mj-lt"/>
          <a:ea typeface="+mj-ea"/>
          <a:cs typeface="+mj-cs"/>
        </a:defRPr>
      </a:lvl1pPr>
    </p:titleStyle>
    <p:bodyStyle>
      <a:lvl1pPr marL="108000" indent="-108000" algn="l" defTabSz="914400" rtl="0" eaLnBrk="1" latinLnBrk="0" hangingPunct="1">
        <a:lnSpc>
          <a:spcPct val="100000"/>
        </a:lnSpc>
        <a:spcBef>
          <a:spcPts val="0"/>
        </a:spcBef>
        <a:buFont typeface="Arial" panose="020B0604020202020204" pitchFamily="34" charset="0"/>
        <a:buChar char="-"/>
        <a:defRPr sz="2000" b="1" kern="1200">
          <a:solidFill>
            <a:schemeClr val="tx1"/>
          </a:solidFill>
          <a:latin typeface="+mn-lt"/>
          <a:ea typeface="+mn-ea"/>
          <a:cs typeface="+mn-cs"/>
        </a:defRPr>
      </a:lvl1pPr>
      <a:lvl2pPr marL="216000" indent="-108000" algn="l" defTabSz="914400" rtl="0" eaLnBrk="1" latinLnBrk="0" hangingPunct="1">
        <a:lnSpc>
          <a:spcPct val="100000"/>
        </a:lnSpc>
        <a:spcBef>
          <a:spcPts val="0"/>
        </a:spcBef>
        <a:buFont typeface="Arial" panose="020B0604020202020204" pitchFamily="34" charset="0"/>
        <a:buChar char="-"/>
        <a:defRPr sz="2000" b="0" kern="1200">
          <a:solidFill>
            <a:schemeClr val="tx1"/>
          </a:solidFill>
          <a:latin typeface="+mn-lt"/>
          <a:ea typeface="+mn-ea"/>
          <a:cs typeface="+mn-cs"/>
        </a:defRPr>
      </a:lvl2pPr>
      <a:lvl3pPr marL="432000" indent="-108000" algn="l" defTabSz="914400" rtl="0" eaLnBrk="1" latinLnBrk="0" hangingPunct="1">
        <a:lnSpc>
          <a:spcPct val="100000"/>
        </a:lnSpc>
        <a:spcBef>
          <a:spcPts val="0"/>
        </a:spcBef>
        <a:buFont typeface="Arial" panose="020B0604020202020204" pitchFamily="34" charset="0"/>
        <a:buChar char="-"/>
        <a:defRPr sz="1800" b="0" kern="1200">
          <a:solidFill>
            <a:schemeClr val="tx1"/>
          </a:solidFill>
          <a:latin typeface="+mn-lt"/>
          <a:ea typeface="+mn-ea"/>
          <a:cs typeface="+mn-cs"/>
        </a:defRPr>
      </a:lvl3pPr>
      <a:lvl4pPr marL="648000" indent="-108000" algn="l" defTabSz="914400" rtl="0" eaLnBrk="1" latinLnBrk="0" hangingPunct="1">
        <a:lnSpc>
          <a:spcPct val="100000"/>
        </a:lnSpc>
        <a:spcBef>
          <a:spcPts val="0"/>
        </a:spcBef>
        <a:buFont typeface="Arial" panose="020B0604020202020204" pitchFamily="34" charset="0"/>
        <a:buChar char="-"/>
        <a:defRPr sz="1600" b="0" kern="1200">
          <a:solidFill>
            <a:schemeClr val="tx1"/>
          </a:solidFill>
          <a:latin typeface="+mn-lt"/>
          <a:ea typeface="+mn-ea"/>
          <a:cs typeface="+mn-cs"/>
        </a:defRPr>
      </a:lvl4pPr>
      <a:lvl5pPr marL="864000" indent="-108000" algn="l" defTabSz="914400" rtl="0" eaLnBrk="1" latinLnBrk="0" hangingPunct="1">
        <a:lnSpc>
          <a:spcPct val="100000"/>
        </a:lnSpc>
        <a:spcBef>
          <a:spcPts val="0"/>
        </a:spcBef>
        <a:buFont typeface="Arial" panose="020B0604020202020204" pitchFamily="34" charset="0"/>
        <a:buChar char="-"/>
        <a:defRPr sz="1600" b="0" kern="1200">
          <a:solidFill>
            <a:schemeClr val="tx1"/>
          </a:solidFill>
          <a:latin typeface="+mn-lt"/>
          <a:ea typeface="+mn-ea"/>
          <a:cs typeface="+mn-cs"/>
        </a:defRPr>
      </a:lvl5pPr>
      <a:lvl6pPr marL="1080000" indent="-108000" algn="l" defTabSz="914400" rtl="0" eaLnBrk="1" latinLnBrk="0" hangingPunct="1">
        <a:lnSpc>
          <a:spcPct val="100000"/>
        </a:lnSpc>
        <a:spcBef>
          <a:spcPts val="0"/>
        </a:spcBef>
        <a:buFont typeface="Arial" panose="020B0604020202020204" pitchFamily="34" charset="0"/>
        <a:buChar char="-"/>
        <a:defRPr sz="1600" b="0" kern="1200">
          <a:solidFill>
            <a:schemeClr val="tx1"/>
          </a:solidFill>
          <a:latin typeface="+mn-lt"/>
          <a:ea typeface="+mn-ea"/>
          <a:cs typeface="+mn-cs"/>
        </a:defRPr>
      </a:lvl6pPr>
      <a:lvl7pPr marL="1296000" indent="-108000" algn="l" defTabSz="914400" rtl="0" eaLnBrk="1" latinLnBrk="0" hangingPunct="1">
        <a:lnSpc>
          <a:spcPct val="100000"/>
        </a:lnSpc>
        <a:spcBef>
          <a:spcPts val="0"/>
        </a:spcBef>
        <a:buFont typeface="Arial" panose="020B0604020202020204" pitchFamily="34" charset="0"/>
        <a:buChar char="-"/>
        <a:defRPr sz="1600" b="0" kern="1200">
          <a:solidFill>
            <a:schemeClr val="tx1"/>
          </a:solidFill>
          <a:latin typeface="+mn-lt"/>
          <a:ea typeface="+mn-ea"/>
          <a:cs typeface="+mn-cs"/>
        </a:defRPr>
      </a:lvl7pPr>
      <a:lvl8pPr marL="1512000" indent="-108000" algn="l" defTabSz="914400" rtl="0" eaLnBrk="1" latinLnBrk="0" hangingPunct="1">
        <a:lnSpc>
          <a:spcPct val="100000"/>
        </a:lnSpc>
        <a:spcBef>
          <a:spcPts val="0"/>
        </a:spcBef>
        <a:buFont typeface="Arial" panose="020B0604020202020204" pitchFamily="34" charset="0"/>
        <a:buChar char="-"/>
        <a:defRPr sz="1600" b="0" kern="1200">
          <a:solidFill>
            <a:schemeClr val="tx1"/>
          </a:solidFill>
          <a:latin typeface="+mn-lt"/>
          <a:ea typeface="+mn-ea"/>
          <a:cs typeface="+mn-cs"/>
        </a:defRPr>
      </a:lvl8pPr>
      <a:lvl9pPr marL="1728000" indent="-108000" algn="l" defTabSz="914400" rtl="0" eaLnBrk="1" latinLnBrk="0" hangingPunct="1">
        <a:lnSpc>
          <a:spcPct val="100000"/>
        </a:lnSpc>
        <a:spcBef>
          <a:spcPts val="0"/>
        </a:spcBef>
        <a:buFont typeface="Arial" panose="020B0604020202020204" pitchFamily="34" charset="0"/>
        <a:buChar char="-"/>
        <a:defRPr sz="1600" b="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pos="226">
          <p15:clr>
            <a:srgbClr val="F26B43"/>
          </p15:clr>
        </p15:guide>
        <p15:guide id="4" orient="horz" pos="232">
          <p15:clr>
            <a:srgbClr val="F26B43"/>
          </p15:clr>
        </p15:guide>
        <p15:guide id="5" orient="horz" pos="4090">
          <p15:clr>
            <a:srgbClr val="F26B43"/>
          </p15:clr>
        </p15:guide>
        <p15:guide id="6" pos="7444">
          <p15:clr>
            <a:srgbClr val="F26B43"/>
          </p15:clr>
        </p15:guide>
        <p15:guide id="7" orient="horz" pos="1283">
          <p15:clr>
            <a:srgbClr val="F26B43"/>
          </p15:clr>
        </p15:guide>
        <p15:guide id="8" orient="horz" pos="3255">
          <p15:clr>
            <a:srgbClr val="F26B43"/>
          </p15:clr>
        </p15:guide>
        <p15:guide id="9" orient="horz" pos="3491">
          <p15:clr>
            <a:srgbClr val="F26B43"/>
          </p15:clr>
        </p15:guide>
        <p15:guide id="10" pos="1100">
          <p15:clr>
            <a:srgbClr val="F26B43"/>
          </p15:clr>
        </p15:guide>
        <p15:guide id="11" pos="1327">
          <p15:clr>
            <a:srgbClr val="F26B43"/>
          </p15:clr>
        </p15:guide>
        <p15:guide id="12" pos="2199">
          <p15:clr>
            <a:srgbClr val="F26B43"/>
          </p15:clr>
        </p15:guide>
        <p15:guide id="13" pos="2426">
          <p15:clr>
            <a:srgbClr val="F26B43"/>
          </p15:clr>
        </p15:guide>
        <p15:guide id="14" pos="3273">
          <p15:clr>
            <a:srgbClr val="F26B43"/>
          </p15:clr>
        </p15:guide>
        <p15:guide id="15" pos="3517">
          <p15:clr>
            <a:srgbClr val="F26B43"/>
          </p15:clr>
        </p15:guide>
        <p15:guide id="16" pos="6334">
          <p15:clr>
            <a:srgbClr val="F26B43"/>
          </p15:clr>
        </p15:guide>
        <p15:guide id="17" pos="656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0.xml"/></Relationships>
</file>

<file path=ppt/slides/_rels/slide1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0.xml"/></Relationships>
</file>

<file path=ppt/slides/_rels/slide1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0.xml"/></Relationships>
</file>

<file path=ppt/slides/_rels/slide1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0.xml"/></Relationships>
</file>

<file path=ppt/slides/_rels/slide1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0.xml"/></Relationships>
</file>

<file path=ppt/slides/_rels/slide15.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0.xml"/></Relationships>
</file>

<file path=ppt/slides/_rels/slide16.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0.xml"/></Relationships>
</file>

<file path=ppt/slides/_rels/slide17.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0.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0.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0.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0.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0.xml"/></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95AC411-15E3-42BD-8333-73629B57A63F}"/>
              </a:ext>
            </a:extLst>
          </p:cNvPr>
          <p:cNvSpPr>
            <a:spLocks noGrp="1"/>
          </p:cNvSpPr>
          <p:nvPr>
            <p:ph type="ctrTitle"/>
          </p:nvPr>
        </p:nvSpPr>
        <p:spPr>
          <a:xfrm>
            <a:off x="983432" y="1340768"/>
            <a:ext cx="10153128" cy="2790306"/>
          </a:xfrm>
        </p:spPr>
        <p:txBody>
          <a:bodyPr/>
          <a:lstStyle/>
          <a:p>
            <a:r>
              <a:rPr lang="fi-FI" sz="3200" dirty="0"/>
              <a:t>Työssäkäynti: väestön pääasiallinen toiminta 2000 - 2023</a:t>
            </a:r>
          </a:p>
        </p:txBody>
      </p:sp>
    </p:spTree>
    <p:extLst>
      <p:ext uri="{BB962C8B-B14F-4D97-AF65-F5344CB8AC3E}">
        <p14:creationId xmlns:p14="http://schemas.microsoft.com/office/powerpoint/2010/main" val="14679572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F26CA5E-BA42-4F6B-A1FF-EB758D406760}"/>
              </a:ext>
            </a:extLst>
          </p:cNvPr>
          <p:cNvSpPr>
            <a:spLocks noGrp="1"/>
          </p:cNvSpPr>
          <p:nvPr>
            <p:ph type="title"/>
          </p:nvPr>
        </p:nvSpPr>
        <p:spPr>
          <a:xfrm>
            <a:off x="767408" y="315888"/>
            <a:ext cx="10801200" cy="736848"/>
          </a:xfrm>
        </p:spPr>
        <p:txBody>
          <a:bodyPr/>
          <a:lstStyle/>
          <a:p>
            <a:r>
              <a:rPr lang="fi-FI" dirty="0"/>
              <a:t>Työvoiman ulkopuolella olevien lukumäärä Etelä-Savossa 2000 - 2023</a:t>
            </a:r>
            <a:r>
              <a:rPr lang="fi-FI" sz="2000" b="0" dirty="0"/>
              <a:t>, 1.1.2024 aluejako</a:t>
            </a:r>
            <a:endParaRPr lang="fi-FI" dirty="0"/>
          </a:p>
        </p:txBody>
      </p:sp>
      <p:sp>
        <p:nvSpPr>
          <p:cNvPr id="5" name="Title 11">
            <a:extLst>
              <a:ext uri="{FF2B5EF4-FFF2-40B4-BE49-F238E27FC236}">
                <a16:creationId xmlns:a16="http://schemas.microsoft.com/office/drawing/2014/main" id="{FAB1D0BA-8AF1-41DA-9480-627CA3EF44EB}"/>
              </a:ext>
            </a:extLst>
          </p:cNvPr>
          <p:cNvSpPr txBox="1">
            <a:spLocks/>
          </p:cNvSpPr>
          <p:nvPr/>
        </p:nvSpPr>
        <p:spPr bwMode="auto">
          <a:xfrm>
            <a:off x="623392" y="6508576"/>
            <a:ext cx="1152128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0"/>
              </a:spcAft>
              <a:buClrTx/>
              <a:buSzTx/>
              <a:buFontTx/>
              <a:buNone/>
              <a:tabLst/>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Lähde: </a:t>
            </a:r>
            <a:r>
              <a:rPr lang="fi-FI" sz="1100" dirty="0">
                <a:solidFill>
                  <a:srgbClr val="000000"/>
                </a:solidFill>
                <a:latin typeface="Arial" charset="-52"/>
                <a:cs typeface="Arial" charset="-52"/>
              </a:rPr>
              <a:t>Tilastokeskus, työssäkäyntitilasto</a:t>
            </a: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								                   </a:t>
            </a:r>
            <a:r>
              <a:rPr kumimoji="0" lang="fi-FI" sz="1000" b="0" i="0" u="none" strike="noStrike" kern="1200" cap="none" spc="0" normalizeH="0" baseline="0" noProof="0" dirty="0">
                <a:ln>
                  <a:noFill/>
                </a:ln>
                <a:solidFill>
                  <a:srgbClr val="000000"/>
                </a:solidFill>
                <a:effectLst/>
                <a:uLnTx/>
                <a:uFillTx/>
                <a:latin typeface="Arial" charset="-52"/>
                <a:ea typeface="+mn-ea"/>
                <a:cs typeface="Arial" charset="-52"/>
              </a:rPr>
              <a:t>päivitetty: 15.1.2025 / </a:t>
            </a:r>
            <a:r>
              <a:rPr kumimoji="0" lang="fi-FI" sz="1000" b="0" i="0" u="none" strike="noStrike" kern="1200" cap="none" spc="0" normalizeH="0" baseline="0" noProof="0" dirty="0" err="1">
                <a:ln>
                  <a:noFill/>
                </a:ln>
                <a:solidFill>
                  <a:srgbClr val="000000"/>
                </a:solidFill>
                <a:effectLst/>
                <a:uLnTx/>
                <a:uFillTx/>
                <a:latin typeface="Arial" charset="-52"/>
                <a:ea typeface="+mn-ea"/>
                <a:cs typeface="Arial" charset="-52"/>
              </a:rPr>
              <a:t>jk</a:t>
            </a:r>
            <a:endParaRPr kumimoji="0" lang="fi-FI" sz="1100" b="0" i="0" u="none" strike="noStrike" kern="0" cap="none" spc="0" normalizeH="0" baseline="0" noProof="0" dirty="0">
              <a:ln>
                <a:noFill/>
              </a:ln>
              <a:solidFill>
                <a:srgbClr val="000000"/>
              </a:solidFill>
              <a:effectLst/>
              <a:uLnTx/>
              <a:uFillTx/>
              <a:latin typeface="Arial"/>
              <a:ea typeface="+mn-ea"/>
              <a:cs typeface="Arial (Headings)"/>
            </a:endParaRPr>
          </a:p>
        </p:txBody>
      </p:sp>
      <p:pic>
        <p:nvPicPr>
          <p:cNvPr id="7" name="Kuva 6" descr="Viivakaavio: työvoiman ulkopuolella olevien lukumäärä Etelä-Savossa 2000-2023. Työvoiman ulkopuolella olevien lukumäärä on laskenut vuoden 2000 luvusta 85 377 vuoden 2023 lukuun 74 388 vuoden 2024 aluejaolla tarkasteltuna.">
            <a:extLst>
              <a:ext uri="{FF2B5EF4-FFF2-40B4-BE49-F238E27FC236}">
                <a16:creationId xmlns:a16="http://schemas.microsoft.com/office/drawing/2014/main" id="{C38AC786-497B-EADC-B635-4B1F5FA3046E}"/>
              </a:ext>
            </a:extLst>
          </p:cNvPr>
          <p:cNvPicPr>
            <a:picLocks noChangeAspect="1"/>
          </p:cNvPicPr>
          <p:nvPr/>
        </p:nvPicPr>
        <p:blipFill>
          <a:blip r:embed="rId2"/>
          <a:stretch>
            <a:fillRect/>
          </a:stretch>
        </p:blipFill>
        <p:spPr>
          <a:xfrm>
            <a:off x="807851" y="1268760"/>
            <a:ext cx="9392605" cy="4968552"/>
          </a:xfrm>
          <a:prstGeom prst="rect">
            <a:avLst/>
          </a:prstGeom>
        </p:spPr>
      </p:pic>
    </p:spTree>
    <p:extLst>
      <p:ext uri="{BB962C8B-B14F-4D97-AF65-F5344CB8AC3E}">
        <p14:creationId xmlns:p14="http://schemas.microsoft.com/office/powerpoint/2010/main" val="39160836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id="{DEBA0474-6FA9-4AAA-8407-6AE9C0A7BD89}"/>
              </a:ext>
            </a:extLst>
          </p:cNvPr>
          <p:cNvSpPr>
            <a:spLocks noGrp="1"/>
          </p:cNvSpPr>
          <p:nvPr>
            <p:ph type="title"/>
          </p:nvPr>
        </p:nvSpPr>
        <p:spPr>
          <a:xfrm>
            <a:off x="695400" y="260648"/>
            <a:ext cx="11377264" cy="600164"/>
          </a:xfrm>
        </p:spPr>
        <p:txBody>
          <a:bodyPr/>
          <a:lstStyle/>
          <a:p>
            <a:r>
              <a:rPr lang="fi-FI" dirty="0"/>
              <a:t>Työvoiman ulkopuolella olevat Etelä-Savossa 2000 - 2023</a:t>
            </a:r>
            <a:r>
              <a:rPr lang="fi-FI" sz="2000" b="0" dirty="0"/>
              <a:t>, 1.1.2024 aluejako</a:t>
            </a:r>
            <a:endParaRPr lang="fi-FI" dirty="0"/>
          </a:p>
        </p:txBody>
      </p:sp>
      <p:sp>
        <p:nvSpPr>
          <p:cNvPr id="6" name="Title 11">
            <a:extLst>
              <a:ext uri="{FF2B5EF4-FFF2-40B4-BE49-F238E27FC236}">
                <a16:creationId xmlns:a16="http://schemas.microsoft.com/office/drawing/2014/main" id="{91045EB8-75AA-4FBE-8956-057C1E977290}"/>
              </a:ext>
            </a:extLst>
          </p:cNvPr>
          <p:cNvSpPr txBox="1">
            <a:spLocks/>
          </p:cNvSpPr>
          <p:nvPr/>
        </p:nvSpPr>
        <p:spPr bwMode="auto">
          <a:xfrm>
            <a:off x="623392" y="6508576"/>
            <a:ext cx="1152128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0"/>
              </a:spcAft>
              <a:buClrTx/>
              <a:buSzTx/>
              <a:buFontTx/>
              <a:buNone/>
              <a:tabLst/>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Lähde: </a:t>
            </a:r>
            <a:r>
              <a:rPr lang="fi-FI" sz="1100" dirty="0">
                <a:solidFill>
                  <a:srgbClr val="000000"/>
                </a:solidFill>
                <a:latin typeface="Arial" charset="-52"/>
                <a:cs typeface="Arial" charset="-52"/>
              </a:rPr>
              <a:t>Tilastokeskus, työssäkäyntitilasto</a:t>
            </a: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								                   </a:t>
            </a:r>
            <a:r>
              <a:rPr kumimoji="0" lang="fi-FI" sz="1000" b="0" i="0" u="none" strike="noStrike" kern="1200" cap="none" spc="0" normalizeH="0" baseline="0" noProof="0" dirty="0">
                <a:ln>
                  <a:noFill/>
                </a:ln>
                <a:solidFill>
                  <a:srgbClr val="000000"/>
                </a:solidFill>
                <a:effectLst/>
                <a:uLnTx/>
                <a:uFillTx/>
                <a:latin typeface="Arial" charset="-52"/>
                <a:ea typeface="+mn-ea"/>
                <a:cs typeface="Arial" charset="-52"/>
              </a:rPr>
              <a:t>päivitetty: 15.1.2025 / </a:t>
            </a:r>
            <a:r>
              <a:rPr kumimoji="0" lang="fi-FI" sz="1000" b="0" i="0" u="none" strike="noStrike" kern="1200" cap="none" spc="0" normalizeH="0" baseline="0" noProof="0" dirty="0" err="1">
                <a:ln>
                  <a:noFill/>
                </a:ln>
                <a:solidFill>
                  <a:srgbClr val="000000"/>
                </a:solidFill>
                <a:effectLst/>
                <a:uLnTx/>
                <a:uFillTx/>
                <a:latin typeface="Arial" charset="-52"/>
                <a:ea typeface="+mn-ea"/>
                <a:cs typeface="Arial" charset="-52"/>
              </a:rPr>
              <a:t>jk</a:t>
            </a:r>
            <a:endParaRPr kumimoji="0" lang="fi-FI" sz="1100" b="0" i="0" u="none" strike="noStrike" kern="0" cap="none" spc="0" normalizeH="0" baseline="0" noProof="0" dirty="0">
              <a:ln>
                <a:noFill/>
              </a:ln>
              <a:solidFill>
                <a:srgbClr val="000000"/>
              </a:solidFill>
              <a:effectLst/>
              <a:uLnTx/>
              <a:uFillTx/>
              <a:latin typeface="Arial"/>
              <a:ea typeface="+mn-ea"/>
              <a:cs typeface="Arial (Headings)"/>
            </a:endParaRPr>
          </a:p>
        </p:txBody>
      </p:sp>
      <p:sp>
        <p:nvSpPr>
          <p:cNvPr id="2" name="Suorakulmio 1"/>
          <p:cNvSpPr/>
          <p:nvPr/>
        </p:nvSpPr>
        <p:spPr>
          <a:xfrm>
            <a:off x="623392" y="5877272"/>
            <a:ext cx="9289032" cy="430887"/>
          </a:xfrm>
          <a:prstGeom prst="rect">
            <a:avLst/>
          </a:prstGeom>
        </p:spPr>
        <p:txBody>
          <a:bodyPr wrap="square">
            <a:spAutoFit/>
          </a:bodyPr>
          <a:lstStyle/>
          <a:p>
            <a:r>
              <a:rPr lang="fi-FI" sz="1100" dirty="0">
                <a:solidFill>
                  <a:srgbClr val="000000"/>
                </a:solidFill>
                <a:latin typeface="Arial" panose="020B0604020202020204" pitchFamily="34" charset="0"/>
                <a:cs typeface="Arial" panose="020B0604020202020204" pitchFamily="34" charset="0"/>
              </a:rPr>
              <a:t>Työeläkeuudistuksesta johtuen vuonna 2005 työllisten alaikäraja työssäkäyntitilastossa nousi 15 ikävuodesta 18 vuoteen. Muutos näkyy nuorten työllisyyden vähenemisenä ja opiskelijoiden määrän kasvuna..</a:t>
            </a:r>
          </a:p>
        </p:txBody>
      </p:sp>
      <p:pic>
        <p:nvPicPr>
          <p:cNvPr id="3" name="Kuva 2" descr="Pylväskaavio: työvoiman ulkopuolella olevat Etelä-Savossa 2000-2023. Työvoiman ulkopuolella olevien määrä on laskenut vuodesta 2000, jolloin heitä oli yli 85 000. Vuonna 2023 työvoiman ulkopuolella olevien määrä oli yhteensä 74 388, näistä 0-14-vuotiaita 15 218, opiskelijoita ja koululaisia 7 569, varusmiehiä ja siviilipalvelusmiehiä 124, eläkeläisiä 47 938 ja muita työvoiman ulkopuolella olevia 3 539.">
            <a:extLst>
              <a:ext uri="{FF2B5EF4-FFF2-40B4-BE49-F238E27FC236}">
                <a16:creationId xmlns:a16="http://schemas.microsoft.com/office/drawing/2014/main" id="{B1943688-7EF0-14E8-ED5D-9E47D122A309}"/>
              </a:ext>
            </a:extLst>
          </p:cNvPr>
          <p:cNvPicPr>
            <a:picLocks noChangeAspect="1"/>
          </p:cNvPicPr>
          <p:nvPr/>
        </p:nvPicPr>
        <p:blipFill>
          <a:blip r:embed="rId2"/>
          <a:stretch>
            <a:fillRect/>
          </a:stretch>
        </p:blipFill>
        <p:spPr>
          <a:xfrm>
            <a:off x="667172" y="908720"/>
            <a:ext cx="9029228" cy="4885723"/>
          </a:xfrm>
          <a:prstGeom prst="rect">
            <a:avLst/>
          </a:prstGeom>
        </p:spPr>
      </p:pic>
    </p:spTree>
    <p:extLst>
      <p:ext uri="{BB962C8B-B14F-4D97-AF65-F5344CB8AC3E}">
        <p14:creationId xmlns:p14="http://schemas.microsoft.com/office/powerpoint/2010/main" val="15583362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AA5F811-00AC-41DF-9F4F-23F56C3A44C7}"/>
              </a:ext>
            </a:extLst>
          </p:cNvPr>
          <p:cNvSpPr>
            <a:spLocks noGrp="1"/>
          </p:cNvSpPr>
          <p:nvPr>
            <p:ph type="title"/>
          </p:nvPr>
        </p:nvSpPr>
        <p:spPr>
          <a:xfrm>
            <a:off x="695400" y="332656"/>
            <a:ext cx="8298000" cy="576064"/>
          </a:xfrm>
        </p:spPr>
        <p:txBody>
          <a:bodyPr/>
          <a:lstStyle/>
          <a:p>
            <a:r>
              <a:rPr lang="fi-FI" dirty="0"/>
              <a:t>0-14-vuotiaat Etelä-Savossa 2000 - 2023</a:t>
            </a:r>
            <a:r>
              <a:rPr lang="fi-FI" sz="2000" b="0" dirty="0"/>
              <a:t>, 1.1.2024 aluejako</a:t>
            </a:r>
            <a:endParaRPr lang="fi-FI" dirty="0"/>
          </a:p>
        </p:txBody>
      </p:sp>
      <p:sp>
        <p:nvSpPr>
          <p:cNvPr id="5" name="Title 11">
            <a:extLst>
              <a:ext uri="{FF2B5EF4-FFF2-40B4-BE49-F238E27FC236}">
                <a16:creationId xmlns:a16="http://schemas.microsoft.com/office/drawing/2014/main" id="{14C7DA77-FB86-4B0C-8048-EBCF7E0C7CF9}"/>
              </a:ext>
            </a:extLst>
          </p:cNvPr>
          <p:cNvSpPr txBox="1">
            <a:spLocks/>
          </p:cNvSpPr>
          <p:nvPr/>
        </p:nvSpPr>
        <p:spPr bwMode="auto">
          <a:xfrm>
            <a:off x="623392" y="6508576"/>
            <a:ext cx="1152128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0"/>
              </a:spcAft>
              <a:buClrTx/>
              <a:buSzTx/>
              <a:buFontTx/>
              <a:buNone/>
              <a:tabLst/>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Lähde: </a:t>
            </a:r>
            <a:r>
              <a:rPr lang="fi-FI" sz="1100" dirty="0">
                <a:solidFill>
                  <a:srgbClr val="000000"/>
                </a:solidFill>
                <a:latin typeface="Arial" charset="-52"/>
                <a:cs typeface="Arial" charset="-52"/>
              </a:rPr>
              <a:t>Tilastokeskus, työssäkäyntitilasto</a:t>
            </a: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								                   </a:t>
            </a:r>
            <a:r>
              <a:rPr kumimoji="0" lang="fi-FI" sz="1000" b="0" i="0" u="none" strike="noStrike" kern="1200" cap="none" spc="0" normalizeH="0" baseline="0" noProof="0" dirty="0">
                <a:ln>
                  <a:noFill/>
                </a:ln>
                <a:solidFill>
                  <a:srgbClr val="000000"/>
                </a:solidFill>
                <a:effectLst/>
                <a:uLnTx/>
                <a:uFillTx/>
                <a:latin typeface="Arial" charset="-52"/>
                <a:ea typeface="+mn-ea"/>
                <a:cs typeface="Arial" charset="-52"/>
              </a:rPr>
              <a:t>päivitetty: 15.1.2025 / </a:t>
            </a:r>
            <a:r>
              <a:rPr kumimoji="0" lang="fi-FI" sz="1000" b="0" i="0" u="none" strike="noStrike" kern="1200" cap="none" spc="0" normalizeH="0" baseline="0" noProof="0" dirty="0" err="1">
                <a:ln>
                  <a:noFill/>
                </a:ln>
                <a:solidFill>
                  <a:srgbClr val="000000"/>
                </a:solidFill>
                <a:effectLst/>
                <a:uLnTx/>
                <a:uFillTx/>
                <a:latin typeface="Arial" charset="-52"/>
                <a:ea typeface="+mn-ea"/>
                <a:cs typeface="Arial" charset="-52"/>
              </a:rPr>
              <a:t>jk</a:t>
            </a:r>
            <a:endParaRPr kumimoji="0" lang="fi-FI" sz="1100" b="0" i="0" u="none" strike="noStrike" kern="0" cap="none" spc="0" normalizeH="0" baseline="0" noProof="0" dirty="0">
              <a:ln>
                <a:noFill/>
              </a:ln>
              <a:solidFill>
                <a:srgbClr val="000000"/>
              </a:solidFill>
              <a:effectLst/>
              <a:uLnTx/>
              <a:uFillTx/>
              <a:latin typeface="Arial"/>
              <a:ea typeface="+mn-ea"/>
              <a:cs typeface="Arial (Headings)"/>
            </a:endParaRPr>
          </a:p>
        </p:txBody>
      </p:sp>
      <p:pic>
        <p:nvPicPr>
          <p:cNvPr id="4" name="Kuva 3" descr="Viivakaavio: 0-14-vuotiaat Etelä-Savossa 2000-2023. Määrä on laskenut vuoden 2000 luvusta 25 454 vuoden 2023 lukuun 15 218 vuoden 2024 aluejaolla tarkasteltuna.">
            <a:extLst>
              <a:ext uri="{FF2B5EF4-FFF2-40B4-BE49-F238E27FC236}">
                <a16:creationId xmlns:a16="http://schemas.microsoft.com/office/drawing/2014/main" id="{44A115A6-AD8B-C27D-D3D8-81645333F16A}"/>
              </a:ext>
            </a:extLst>
          </p:cNvPr>
          <p:cNvPicPr>
            <a:picLocks noChangeAspect="1"/>
          </p:cNvPicPr>
          <p:nvPr/>
        </p:nvPicPr>
        <p:blipFill>
          <a:blip r:embed="rId2"/>
          <a:stretch>
            <a:fillRect/>
          </a:stretch>
        </p:blipFill>
        <p:spPr>
          <a:xfrm>
            <a:off x="479376" y="1124744"/>
            <a:ext cx="9648853" cy="4968552"/>
          </a:xfrm>
          <a:prstGeom prst="rect">
            <a:avLst/>
          </a:prstGeom>
        </p:spPr>
      </p:pic>
    </p:spTree>
    <p:extLst>
      <p:ext uri="{BB962C8B-B14F-4D97-AF65-F5344CB8AC3E}">
        <p14:creationId xmlns:p14="http://schemas.microsoft.com/office/powerpoint/2010/main" val="20854853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tsikko 2">
            <a:extLst>
              <a:ext uri="{FF2B5EF4-FFF2-40B4-BE49-F238E27FC236}">
                <a16:creationId xmlns:a16="http://schemas.microsoft.com/office/drawing/2014/main" id="{D1CB4C68-A07C-40C5-A161-63DABD524F3B}"/>
              </a:ext>
            </a:extLst>
          </p:cNvPr>
          <p:cNvSpPr>
            <a:spLocks noGrp="1"/>
          </p:cNvSpPr>
          <p:nvPr>
            <p:ph type="title"/>
          </p:nvPr>
        </p:nvSpPr>
        <p:spPr>
          <a:xfrm>
            <a:off x="695400" y="260648"/>
            <a:ext cx="10585176" cy="504056"/>
          </a:xfrm>
        </p:spPr>
        <p:txBody>
          <a:bodyPr/>
          <a:lstStyle/>
          <a:p>
            <a:r>
              <a:rPr lang="fi-FI" dirty="0"/>
              <a:t>Opiskelijat ja koululaiset Etelä-Savossa 2000 - 2023</a:t>
            </a:r>
            <a:r>
              <a:rPr lang="fi-FI" sz="2000" b="0" dirty="0"/>
              <a:t>, 1.1.2024 aluejako</a:t>
            </a:r>
            <a:endParaRPr lang="fi-FI" dirty="0"/>
          </a:p>
        </p:txBody>
      </p:sp>
      <p:sp>
        <p:nvSpPr>
          <p:cNvPr id="6" name="Title 11">
            <a:extLst>
              <a:ext uri="{FF2B5EF4-FFF2-40B4-BE49-F238E27FC236}">
                <a16:creationId xmlns:a16="http://schemas.microsoft.com/office/drawing/2014/main" id="{4F2589BD-FFCD-4273-9C66-93E854D1EDE1}"/>
              </a:ext>
            </a:extLst>
          </p:cNvPr>
          <p:cNvSpPr txBox="1">
            <a:spLocks/>
          </p:cNvSpPr>
          <p:nvPr/>
        </p:nvSpPr>
        <p:spPr bwMode="auto">
          <a:xfrm>
            <a:off x="623392" y="6508576"/>
            <a:ext cx="1152128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0"/>
              </a:spcAft>
              <a:buClrTx/>
              <a:buSzTx/>
              <a:buFontTx/>
              <a:buNone/>
              <a:tabLst/>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Lähde: </a:t>
            </a:r>
            <a:r>
              <a:rPr lang="fi-FI" sz="1100" dirty="0">
                <a:solidFill>
                  <a:srgbClr val="000000"/>
                </a:solidFill>
                <a:latin typeface="Arial" charset="-52"/>
                <a:cs typeface="Arial" charset="-52"/>
              </a:rPr>
              <a:t>Tilastokeskus, työssäkäyntitilasto</a:t>
            </a: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								                   </a:t>
            </a:r>
            <a:r>
              <a:rPr kumimoji="0" lang="fi-FI" sz="1000" b="0" i="0" u="none" strike="noStrike" kern="1200" cap="none" spc="0" normalizeH="0" baseline="0" noProof="0" dirty="0">
                <a:ln>
                  <a:noFill/>
                </a:ln>
                <a:solidFill>
                  <a:srgbClr val="000000"/>
                </a:solidFill>
                <a:effectLst/>
                <a:uLnTx/>
                <a:uFillTx/>
                <a:latin typeface="Arial" charset="-52"/>
                <a:ea typeface="+mn-ea"/>
                <a:cs typeface="Arial" charset="-52"/>
              </a:rPr>
              <a:t>päivitetty: 15.1.2025 / </a:t>
            </a:r>
            <a:r>
              <a:rPr kumimoji="0" lang="fi-FI" sz="1000" b="0" i="0" u="none" strike="noStrike" kern="1200" cap="none" spc="0" normalizeH="0" baseline="0" noProof="0" dirty="0" err="1">
                <a:ln>
                  <a:noFill/>
                </a:ln>
                <a:solidFill>
                  <a:srgbClr val="000000"/>
                </a:solidFill>
                <a:effectLst/>
                <a:uLnTx/>
                <a:uFillTx/>
                <a:latin typeface="Arial" charset="-52"/>
                <a:ea typeface="+mn-ea"/>
                <a:cs typeface="Arial" charset="-52"/>
              </a:rPr>
              <a:t>jk</a:t>
            </a:r>
            <a:endParaRPr kumimoji="0" lang="fi-FI" sz="1100" b="0" i="0" u="none" strike="noStrike" kern="0" cap="none" spc="0" normalizeH="0" baseline="0" noProof="0" dirty="0">
              <a:ln>
                <a:noFill/>
              </a:ln>
              <a:solidFill>
                <a:srgbClr val="000000"/>
              </a:solidFill>
              <a:effectLst/>
              <a:uLnTx/>
              <a:uFillTx/>
              <a:latin typeface="Arial"/>
              <a:ea typeface="+mn-ea"/>
              <a:cs typeface="Arial (Headings)"/>
            </a:endParaRPr>
          </a:p>
        </p:txBody>
      </p:sp>
      <p:sp>
        <p:nvSpPr>
          <p:cNvPr id="8" name="Tekstiruutu 7">
            <a:extLst>
              <a:ext uri="{FF2B5EF4-FFF2-40B4-BE49-F238E27FC236}">
                <a16:creationId xmlns:a16="http://schemas.microsoft.com/office/drawing/2014/main" id="{56CAE7AB-6268-48A3-863D-F73C559467D3}"/>
              </a:ext>
            </a:extLst>
          </p:cNvPr>
          <p:cNvSpPr txBox="1"/>
          <p:nvPr/>
        </p:nvSpPr>
        <p:spPr>
          <a:xfrm>
            <a:off x="623392" y="5919663"/>
            <a:ext cx="9721080" cy="461665"/>
          </a:xfrm>
          <a:prstGeom prst="rect">
            <a:avLst/>
          </a:prstGeom>
          <a:noFill/>
        </p:spPr>
        <p:txBody>
          <a:bodyPr wrap="square" rtlCol="0">
            <a:spAutoFit/>
          </a:bodyPr>
          <a:lstStyle/>
          <a:p>
            <a:pPr algn="l"/>
            <a:r>
              <a:rPr lang="fi-FI" sz="1200" dirty="0"/>
              <a:t>Työeläkeuudistuksesta johtuen vuonna 2005 työllisten alaikäraja työssäkäyntitilastossa nousi 15 ikävuodesta 18 vuoteen. Muutos näkyy nuorten työllisyyden vähenemisenä ja opiskelijoiden määrän kasvuna.</a:t>
            </a:r>
          </a:p>
        </p:txBody>
      </p:sp>
      <p:pic>
        <p:nvPicPr>
          <p:cNvPr id="2" name="Kuva 1" descr="Viivakaavio: opiskelijat ja koululaiset Etelä-Savossa 2000-2023. Opiskelijoiden ja koululaisten määrä on laskenut vuoden 2000 luvusta 12 353 vuoden 2023 lukuun 7 569 vuoden 2024 aluejaolla tarkasteltuna.">
            <a:extLst>
              <a:ext uri="{FF2B5EF4-FFF2-40B4-BE49-F238E27FC236}">
                <a16:creationId xmlns:a16="http://schemas.microsoft.com/office/drawing/2014/main" id="{53ACAE06-D741-AC2C-3624-65B53239B0C1}"/>
              </a:ext>
            </a:extLst>
          </p:cNvPr>
          <p:cNvPicPr>
            <a:picLocks noChangeAspect="1"/>
          </p:cNvPicPr>
          <p:nvPr/>
        </p:nvPicPr>
        <p:blipFill>
          <a:blip r:embed="rId2"/>
          <a:stretch>
            <a:fillRect/>
          </a:stretch>
        </p:blipFill>
        <p:spPr>
          <a:xfrm>
            <a:off x="695400" y="821685"/>
            <a:ext cx="9433048" cy="4814004"/>
          </a:xfrm>
          <a:prstGeom prst="rect">
            <a:avLst/>
          </a:prstGeom>
        </p:spPr>
      </p:pic>
    </p:spTree>
    <p:extLst>
      <p:ext uri="{BB962C8B-B14F-4D97-AF65-F5344CB8AC3E}">
        <p14:creationId xmlns:p14="http://schemas.microsoft.com/office/powerpoint/2010/main" val="19245134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tsikko 2">
            <a:extLst>
              <a:ext uri="{FF2B5EF4-FFF2-40B4-BE49-F238E27FC236}">
                <a16:creationId xmlns:a16="http://schemas.microsoft.com/office/drawing/2014/main" id="{CD7C7620-2DBD-4586-8894-5994A858EC5D}"/>
              </a:ext>
            </a:extLst>
          </p:cNvPr>
          <p:cNvSpPr>
            <a:spLocks noGrp="1"/>
          </p:cNvSpPr>
          <p:nvPr>
            <p:ph type="title"/>
          </p:nvPr>
        </p:nvSpPr>
        <p:spPr>
          <a:xfrm>
            <a:off x="839416" y="332656"/>
            <a:ext cx="9793088" cy="864096"/>
          </a:xfrm>
        </p:spPr>
        <p:txBody>
          <a:bodyPr/>
          <a:lstStyle/>
          <a:p>
            <a:r>
              <a:rPr lang="fi-FI" dirty="0"/>
              <a:t>Varusmiehet ja siviilipalvelusmiehet Etelä-Savossa 2000 - 2023</a:t>
            </a:r>
            <a:r>
              <a:rPr lang="fi-FI" sz="2000" b="0" dirty="0"/>
              <a:t>, 1.1.2024 aluejako</a:t>
            </a:r>
            <a:endParaRPr lang="fi-FI" dirty="0"/>
          </a:p>
        </p:txBody>
      </p:sp>
      <p:sp>
        <p:nvSpPr>
          <p:cNvPr id="5" name="Title 11">
            <a:extLst>
              <a:ext uri="{FF2B5EF4-FFF2-40B4-BE49-F238E27FC236}">
                <a16:creationId xmlns:a16="http://schemas.microsoft.com/office/drawing/2014/main" id="{F684CAA0-E545-4F8A-A021-577DD70D78D9}"/>
              </a:ext>
            </a:extLst>
          </p:cNvPr>
          <p:cNvSpPr txBox="1">
            <a:spLocks/>
          </p:cNvSpPr>
          <p:nvPr/>
        </p:nvSpPr>
        <p:spPr bwMode="auto">
          <a:xfrm>
            <a:off x="623392" y="6508576"/>
            <a:ext cx="1152128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0"/>
              </a:spcAft>
              <a:buClrTx/>
              <a:buSzTx/>
              <a:buFontTx/>
              <a:buNone/>
              <a:tabLst/>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Lähde: </a:t>
            </a:r>
            <a:r>
              <a:rPr lang="fi-FI" sz="1100" dirty="0">
                <a:solidFill>
                  <a:srgbClr val="000000"/>
                </a:solidFill>
                <a:latin typeface="Arial" charset="-52"/>
                <a:cs typeface="Arial" charset="-52"/>
              </a:rPr>
              <a:t>Tilastokeskus, työssäkäyntitilasto</a:t>
            </a: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								                   </a:t>
            </a:r>
            <a:r>
              <a:rPr kumimoji="0" lang="fi-FI" sz="1000" b="0" i="0" u="none" strike="noStrike" kern="1200" cap="none" spc="0" normalizeH="0" baseline="0" noProof="0" dirty="0">
                <a:ln>
                  <a:noFill/>
                </a:ln>
                <a:solidFill>
                  <a:srgbClr val="000000"/>
                </a:solidFill>
                <a:effectLst/>
                <a:uLnTx/>
                <a:uFillTx/>
                <a:latin typeface="Arial" charset="-52"/>
                <a:ea typeface="+mn-ea"/>
                <a:cs typeface="Arial" charset="-52"/>
              </a:rPr>
              <a:t>päivitetty: 15.1.2025 / </a:t>
            </a:r>
            <a:r>
              <a:rPr kumimoji="0" lang="fi-FI" sz="1000" b="0" i="0" u="none" strike="noStrike" kern="1200" cap="none" spc="0" normalizeH="0" baseline="0" noProof="0" dirty="0" err="1">
                <a:ln>
                  <a:noFill/>
                </a:ln>
                <a:solidFill>
                  <a:srgbClr val="000000"/>
                </a:solidFill>
                <a:effectLst/>
                <a:uLnTx/>
                <a:uFillTx/>
                <a:latin typeface="Arial" charset="-52"/>
                <a:ea typeface="+mn-ea"/>
                <a:cs typeface="Arial" charset="-52"/>
              </a:rPr>
              <a:t>jk</a:t>
            </a:r>
            <a:endParaRPr kumimoji="0" lang="fi-FI" sz="1100" b="0" i="0" u="none" strike="noStrike" kern="0" cap="none" spc="0" normalizeH="0" baseline="0" noProof="0" dirty="0">
              <a:ln>
                <a:noFill/>
              </a:ln>
              <a:solidFill>
                <a:srgbClr val="000000"/>
              </a:solidFill>
              <a:effectLst/>
              <a:uLnTx/>
              <a:uFillTx/>
              <a:latin typeface="Arial"/>
              <a:ea typeface="+mn-ea"/>
              <a:cs typeface="Arial (Headings)"/>
            </a:endParaRPr>
          </a:p>
        </p:txBody>
      </p:sp>
      <p:pic>
        <p:nvPicPr>
          <p:cNvPr id="2" name="Kuva 1" descr="Viivakaavio: varusmiehet ja siviilipalvelusmiehet Etelä-Savossa 2000-2023. Määrä on laskenut vuoden 2000 luvusta 564 vuoden 2023 lukuun 124 vuoden 2024 aluejaolla tarkasteltuna. Vuodesta 2022 laskua oli 74 henkilön verran.">
            <a:extLst>
              <a:ext uri="{FF2B5EF4-FFF2-40B4-BE49-F238E27FC236}">
                <a16:creationId xmlns:a16="http://schemas.microsoft.com/office/drawing/2014/main" id="{5384E783-AC6B-E5A5-B94B-64CA1B5A6870}"/>
              </a:ext>
            </a:extLst>
          </p:cNvPr>
          <p:cNvPicPr>
            <a:picLocks noChangeAspect="1"/>
          </p:cNvPicPr>
          <p:nvPr/>
        </p:nvPicPr>
        <p:blipFill>
          <a:blip r:embed="rId2"/>
          <a:stretch>
            <a:fillRect/>
          </a:stretch>
        </p:blipFill>
        <p:spPr>
          <a:xfrm>
            <a:off x="695400" y="1268760"/>
            <a:ext cx="9361040" cy="4832510"/>
          </a:xfrm>
          <a:prstGeom prst="rect">
            <a:avLst/>
          </a:prstGeom>
        </p:spPr>
      </p:pic>
    </p:spTree>
    <p:extLst>
      <p:ext uri="{BB962C8B-B14F-4D97-AF65-F5344CB8AC3E}">
        <p14:creationId xmlns:p14="http://schemas.microsoft.com/office/powerpoint/2010/main" val="24187003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tsikko 2">
            <a:extLst>
              <a:ext uri="{FF2B5EF4-FFF2-40B4-BE49-F238E27FC236}">
                <a16:creationId xmlns:a16="http://schemas.microsoft.com/office/drawing/2014/main" id="{12BAEBA5-9E49-4D64-8A26-6C3C8A3486C1}"/>
              </a:ext>
            </a:extLst>
          </p:cNvPr>
          <p:cNvSpPr>
            <a:spLocks noGrp="1"/>
          </p:cNvSpPr>
          <p:nvPr>
            <p:ph type="title"/>
          </p:nvPr>
        </p:nvSpPr>
        <p:spPr>
          <a:xfrm>
            <a:off x="767408" y="332656"/>
            <a:ext cx="10585176" cy="576064"/>
          </a:xfrm>
        </p:spPr>
        <p:txBody>
          <a:bodyPr/>
          <a:lstStyle/>
          <a:p>
            <a:r>
              <a:rPr lang="fi-FI" dirty="0"/>
              <a:t>Eläkeläiset Etelä-Savossa 2000 - 2023</a:t>
            </a:r>
            <a:r>
              <a:rPr lang="fi-FI" sz="2800" b="0" dirty="0"/>
              <a:t> </a:t>
            </a:r>
            <a:r>
              <a:rPr lang="fi-FI" sz="2000" b="0" dirty="0"/>
              <a:t>, 1.1.2024 aluejako</a:t>
            </a:r>
            <a:endParaRPr lang="fi-FI" dirty="0"/>
          </a:p>
        </p:txBody>
      </p:sp>
      <p:sp>
        <p:nvSpPr>
          <p:cNvPr id="5" name="Title 11">
            <a:extLst>
              <a:ext uri="{FF2B5EF4-FFF2-40B4-BE49-F238E27FC236}">
                <a16:creationId xmlns:a16="http://schemas.microsoft.com/office/drawing/2014/main" id="{61DBC16C-0E8E-408E-BD2D-C55DD4942547}"/>
              </a:ext>
            </a:extLst>
          </p:cNvPr>
          <p:cNvSpPr txBox="1">
            <a:spLocks/>
          </p:cNvSpPr>
          <p:nvPr/>
        </p:nvSpPr>
        <p:spPr bwMode="auto">
          <a:xfrm>
            <a:off x="623392" y="6508576"/>
            <a:ext cx="1152128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0"/>
              </a:spcAft>
              <a:buClrTx/>
              <a:buSzTx/>
              <a:buFontTx/>
              <a:buNone/>
              <a:tabLst/>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Lähde: </a:t>
            </a:r>
            <a:r>
              <a:rPr lang="fi-FI" sz="1100" dirty="0">
                <a:solidFill>
                  <a:srgbClr val="000000"/>
                </a:solidFill>
                <a:latin typeface="Arial" charset="-52"/>
                <a:cs typeface="Arial" charset="-52"/>
              </a:rPr>
              <a:t>Tilastokeskus, työssäkäyntitilasto</a:t>
            </a: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								                   </a:t>
            </a:r>
            <a:r>
              <a:rPr kumimoji="0" lang="fi-FI" sz="1000" b="0" i="0" u="none" strike="noStrike" kern="1200" cap="none" spc="0" normalizeH="0" baseline="0" noProof="0" dirty="0">
                <a:ln>
                  <a:noFill/>
                </a:ln>
                <a:solidFill>
                  <a:srgbClr val="000000"/>
                </a:solidFill>
                <a:effectLst/>
                <a:uLnTx/>
                <a:uFillTx/>
                <a:latin typeface="Arial" charset="-52"/>
                <a:ea typeface="+mn-ea"/>
                <a:cs typeface="Arial" charset="-52"/>
              </a:rPr>
              <a:t>päivitetty: 15.1.2025 / </a:t>
            </a:r>
            <a:r>
              <a:rPr kumimoji="0" lang="fi-FI" sz="1000" b="0" i="0" u="none" strike="noStrike" kern="1200" cap="none" spc="0" normalizeH="0" baseline="0" noProof="0" dirty="0" err="1">
                <a:ln>
                  <a:noFill/>
                </a:ln>
                <a:solidFill>
                  <a:srgbClr val="000000"/>
                </a:solidFill>
                <a:effectLst/>
                <a:uLnTx/>
                <a:uFillTx/>
                <a:latin typeface="Arial" charset="-52"/>
                <a:ea typeface="+mn-ea"/>
                <a:cs typeface="Arial" charset="-52"/>
              </a:rPr>
              <a:t>jk</a:t>
            </a:r>
            <a:endParaRPr kumimoji="0" lang="fi-FI" sz="1100" b="0" i="0" u="none" strike="noStrike" kern="0" cap="none" spc="0" normalizeH="0" baseline="0" noProof="0" dirty="0">
              <a:ln>
                <a:noFill/>
              </a:ln>
              <a:solidFill>
                <a:srgbClr val="000000"/>
              </a:solidFill>
              <a:effectLst/>
              <a:uLnTx/>
              <a:uFillTx/>
              <a:latin typeface="Arial"/>
              <a:ea typeface="+mn-ea"/>
              <a:cs typeface="Arial (Headings)"/>
            </a:endParaRPr>
          </a:p>
        </p:txBody>
      </p:sp>
      <p:pic>
        <p:nvPicPr>
          <p:cNvPr id="6" name="Kuva 5" descr="Viivakaavio: eläkeläiset Etelä-Savossa 2000-2023. Eläkeläisten määrä on noussut vuoden 2000 luvusta 42 484 vuoden 2023 lukuun 47 938 vuoden 2024 aluejaolla tarkasteltuna. ">
            <a:extLst>
              <a:ext uri="{FF2B5EF4-FFF2-40B4-BE49-F238E27FC236}">
                <a16:creationId xmlns:a16="http://schemas.microsoft.com/office/drawing/2014/main" id="{B64A60C7-2F7F-4CBF-2387-6080363BF467}"/>
              </a:ext>
            </a:extLst>
          </p:cNvPr>
          <p:cNvPicPr>
            <a:picLocks noChangeAspect="1"/>
          </p:cNvPicPr>
          <p:nvPr/>
        </p:nvPicPr>
        <p:blipFill>
          <a:blip r:embed="rId2"/>
          <a:stretch>
            <a:fillRect/>
          </a:stretch>
        </p:blipFill>
        <p:spPr>
          <a:xfrm>
            <a:off x="767408" y="1124744"/>
            <a:ext cx="9282641" cy="4996563"/>
          </a:xfrm>
          <a:prstGeom prst="rect">
            <a:avLst/>
          </a:prstGeom>
        </p:spPr>
      </p:pic>
    </p:spTree>
    <p:extLst>
      <p:ext uri="{BB962C8B-B14F-4D97-AF65-F5344CB8AC3E}">
        <p14:creationId xmlns:p14="http://schemas.microsoft.com/office/powerpoint/2010/main" val="32211711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tsikko 2">
            <a:extLst>
              <a:ext uri="{FF2B5EF4-FFF2-40B4-BE49-F238E27FC236}">
                <a16:creationId xmlns:a16="http://schemas.microsoft.com/office/drawing/2014/main" id="{F0A25C05-9E10-47C4-8C92-D065DBE27780}"/>
              </a:ext>
            </a:extLst>
          </p:cNvPr>
          <p:cNvSpPr>
            <a:spLocks noGrp="1"/>
          </p:cNvSpPr>
          <p:nvPr>
            <p:ph type="title"/>
          </p:nvPr>
        </p:nvSpPr>
        <p:spPr>
          <a:xfrm>
            <a:off x="767408" y="332656"/>
            <a:ext cx="9865096" cy="864096"/>
          </a:xfrm>
        </p:spPr>
        <p:txBody>
          <a:bodyPr/>
          <a:lstStyle/>
          <a:p>
            <a:r>
              <a:rPr lang="fi-FI" dirty="0"/>
              <a:t>Muut työvoiman ulkopuolella olevat Etelä-Savossa 2000 - 2023</a:t>
            </a:r>
            <a:r>
              <a:rPr lang="fi-FI" sz="2000" b="0" dirty="0"/>
              <a:t>, 1.1.2024 aluejako</a:t>
            </a:r>
            <a:endParaRPr lang="fi-FI" b="0" dirty="0"/>
          </a:p>
        </p:txBody>
      </p:sp>
      <p:sp>
        <p:nvSpPr>
          <p:cNvPr id="5" name="Title 11">
            <a:extLst>
              <a:ext uri="{FF2B5EF4-FFF2-40B4-BE49-F238E27FC236}">
                <a16:creationId xmlns:a16="http://schemas.microsoft.com/office/drawing/2014/main" id="{395730C1-1D6D-4A77-B887-BFC93E905AE3}"/>
              </a:ext>
            </a:extLst>
          </p:cNvPr>
          <p:cNvSpPr txBox="1">
            <a:spLocks/>
          </p:cNvSpPr>
          <p:nvPr/>
        </p:nvSpPr>
        <p:spPr bwMode="auto">
          <a:xfrm>
            <a:off x="623392" y="6508576"/>
            <a:ext cx="1152128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0"/>
              </a:spcAft>
              <a:buClrTx/>
              <a:buSzTx/>
              <a:buFontTx/>
              <a:buNone/>
              <a:tabLst/>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Lähde: </a:t>
            </a:r>
            <a:r>
              <a:rPr lang="fi-FI" sz="1100" dirty="0">
                <a:solidFill>
                  <a:srgbClr val="000000"/>
                </a:solidFill>
                <a:latin typeface="Arial" charset="-52"/>
                <a:cs typeface="Arial" charset="-52"/>
              </a:rPr>
              <a:t>Tilastokeskus, työssäkäyntitilasto</a:t>
            </a: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								                   </a:t>
            </a:r>
            <a:r>
              <a:rPr kumimoji="0" lang="fi-FI" sz="1000" b="0" i="0" u="none" strike="noStrike" kern="1200" cap="none" spc="0" normalizeH="0" baseline="0" noProof="0" dirty="0">
                <a:ln>
                  <a:noFill/>
                </a:ln>
                <a:solidFill>
                  <a:srgbClr val="000000"/>
                </a:solidFill>
                <a:effectLst/>
                <a:uLnTx/>
                <a:uFillTx/>
                <a:latin typeface="Arial" charset="-52"/>
                <a:ea typeface="+mn-ea"/>
                <a:cs typeface="Arial" charset="-52"/>
              </a:rPr>
              <a:t>päivitetty: 15.1.2025 / </a:t>
            </a:r>
            <a:r>
              <a:rPr kumimoji="0" lang="fi-FI" sz="1000" b="0" i="0" u="none" strike="noStrike" kern="1200" cap="none" spc="0" normalizeH="0" baseline="0" noProof="0" dirty="0" err="1">
                <a:ln>
                  <a:noFill/>
                </a:ln>
                <a:solidFill>
                  <a:srgbClr val="000000"/>
                </a:solidFill>
                <a:effectLst/>
                <a:uLnTx/>
                <a:uFillTx/>
                <a:latin typeface="Arial" charset="-52"/>
                <a:ea typeface="+mn-ea"/>
                <a:cs typeface="Arial" charset="-52"/>
              </a:rPr>
              <a:t>jk</a:t>
            </a:r>
            <a:endParaRPr kumimoji="0" lang="fi-FI" sz="1100" b="0" i="0" u="none" strike="noStrike" kern="0" cap="none" spc="0" normalizeH="0" baseline="0" noProof="0" dirty="0">
              <a:ln>
                <a:noFill/>
              </a:ln>
              <a:solidFill>
                <a:srgbClr val="000000"/>
              </a:solidFill>
              <a:effectLst/>
              <a:uLnTx/>
              <a:uFillTx/>
              <a:latin typeface="Arial"/>
              <a:ea typeface="+mn-ea"/>
              <a:cs typeface="Arial (Headings)"/>
            </a:endParaRPr>
          </a:p>
        </p:txBody>
      </p:sp>
      <p:pic>
        <p:nvPicPr>
          <p:cNvPr id="2" name="Kuva 1" descr="Viivakaavio: muut työvoiman ulkopuolella olevat Etelä-Savossa 2000-2023. Määrä on laskenut vuoden 2000 luvusta 4 522 vuoden 2023 lukuun 3 539 vuoden 2024 aluejaolla tarkasteltuna.">
            <a:extLst>
              <a:ext uri="{FF2B5EF4-FFF2-40B4-BE49-F238E27FC236}">
                <a16:creationId xmlns:a16="http://schemas.microsoft.com/office/drawing/2014/main" id="{B276279C-6E55-7C77-76A6-087D4757A63A}"/>
              </a:ext>
            </a:extLst>
          </p:cNvPr>
          <p:cNvPicPr>
            <a:picLocks noChangeAspect="1"/>
          </p:cNvPicPr>
          <p:nvPr/>
        </p:nvPicPr>
        <p:blipFill>
          <a:blip r:embed="rId2"/>
          <a:stretch>
            <a:fillRect/>
          </a:stretch>
        </p:blipFill>
        <p:spPr>
          <a:xfrm>
            <a:off x="623392" y="1340768"/>
            <a:ext cx="9594277" cy="4892922"/>
          </a:xfrm>
          <a:prstGeom prst="rect">
            <a:avLst/>
          </a:prstGeom>
        </p:spPr>
      </p:pic>
    </p:spTree>
    <p:extLst>
      <p:ext uri="{BB962C8B-B14F-4D97-AF65-F5344CB8AC3E}">
        <p14:creationId xmlns:p14="http://schemas.microsoft.com/office/powerpoint/2010/main" val="20290314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tsikko 2">
            <a:extLst>
              <a:ext uri="{FF2B5EF4-FFF2-40B4-BE49-F238E27FC236}">
                <a16:creationId xmlns:a16="http://schemas.microsoft.com/office/drawing/2014/main" id="{0F31B9DC-7C8C-449A-8D35-A423DDE139BB}"/>
              </a:ext>
              <a:ext uri="{C183D7F6-B498-43B3-948B-1728B52AA6E4}">
                <adec:decorative xmlns:adec="http://schemas.microsoft.com/office/drawing/2017/decorative" val="0"/>
              </a:ext>
            </a:extLst>
          </p:cNvPr>
          <p:cNvSpPr>
            <a:spLocks noGrp="1"/>
          </p:cNvSpPr>
          <p:nvPr>
            <p:ph type="title"/>
          </p:nvPr>
        </p:nvSpPr>
        <p:spPr>
          <a:xfrm>
            <a:off x="695400" y="332656"/>
            <a:ext cx="10801200" cy="792088"/>
          </a:xfrm>
        </p:spPr>
        <p:txBody>
          <a:bodyPr/>
          <a:lstStyle/>
          <a:p>
            <a:r>
              <a:rPr lang="fi-FI" dirty="0"/>
              <a:t>Taloudellinen huoltosuhde Etelä-Savossa ja koko maassa 2000 - 2023</a:t>
            </a:r>
            <a:r>
              <a:rPr lang="fi-FI" sz="2000" b="0" dirty="0"/>
              <a:t>, 1.1.2024 aluejako</a:t>
            </a:r>
            <a:endParaRPr lang="fi-FI" b="0" dirty="0"/>
          </a:p>
        </p:txBody>
      </p:sp>
      <p:sp>
        <p:nvSpPr>
          <p:cNvPr id="6" name="Title 11">
            <a:extLst>
              <a:ext uri="{FF2B5EF4-FFF2-40B4-BE49-F238E27FC236}">
                <a16:creationId xmlns:a16="http://schemas.microsoft.com/office/drawing/2014/main" id="{9F3BB1C1-39F9-45A9-B9EB-9615F8B63F31}"/>
              </a:ext>
            </a:extLst>
          </p:cNvPr>
          <p:cNvSpPr txBox="1">
            <a:spLocks/>
          </p:cNvSpPr>
          <p:nvPr/>
        </p:nvSpPr>
        <p:spPr bwMode="auto">
          <a:xfrm>
            <a:off x="623392" y="6508576"/>
            <a:ext cx="1152128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0"/>
              </a:spcAft>
              <a:buClrTx/>
              <a:buSzTx/>
              <a:buFontTx/>
              <a:buNone/>
              <a:tabLst/>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Lähde: </a:t>
            </a:r>
            <a:r>
              <a:rPr lang="fi-FI" sz="1100" dirty="0">
                <a:solidFill>
                  <a:srgbClr val="000000"/>
                </a:solidFill>
                <a:latin typeface="Arial" charset="-52"/>
                <a:cs typeface="Arial" charset="-52"/>
              </a:rPr>
              <a:t>Tilastokeskus, työssäkäyntitilasto</a:t>
            </a: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								                   </a:t>
            </a:r>
            <a:r>
              <a:rPr kumimoji="0" lang="fi-FI" sz="1000" b="0" i="0" u="none" strike="noStrike" kern="1200" cap="none" spc="0" normalizeH="0" baseline="0" noProof="0" dirty="0">
                <a:ln>
                  <a:noFill/>
                </a:ln>
                <a:solidFill>
                  <a:srgbClr val="000000"/>
                </a:solidFill>
                <a:effectLst/>
                <a:uLnTx/>
                <a:uFillTx/>
                <a:latin typeface="Arial" charset="-52"/>
                <a:ea typeface="+mn-ea"/>
                <a:cs typeface="Arial" charset="-52"/>
              </a:rPr>
              <a:t>päivitetty: 15.1.2025 / </a:t>
            </a:r>
            <a:r>
              <a:rPr kumimoji="0" lang="fi-FI" sz="1000" b="0" i="0" u="none" strike="noStrike" kern="1200" cap="none" spc="0" normalizeH="0" baseline="0" noProof="0" dirty="0" err="1">
                <a:ln>
                  <a:noFill/>
                </a:ln>
                <a:solidFill>
                  <a:srgbClr val="000000"/>
                </a:solidFill>
                <a:effectLst/>
                <a:uLnTx/>
                <a:uFillTx/>
                <a:latin typeface="Arial" charset="-52"/>
                <a:ea typeface="+mn-ea"/>
                <a:cs typeface="Arial" charset="-52"/>
              </a:rPr>
              <a:t>jk</a:t>
            </a:r>
            <a:endParaRPr kumimoji="0" lang="fi-FI" sz="1100" b="0" i="0" u="none" strike="noStrike" kern="0" cap="none" spc="0" normalizeH="0" baseline="0" noProof="0" dirty="0">
              <a:ln>
                <a:noFill/>
              </a:ln>
              <a:solidFill>
                <a:srgbClr val="000000"/>
              </a:solidFill>
              <a:effectLst/>
              <a:uLnTx/>
              <a:uFillTx/>
              <a:latin typeface="Arial"/>
              <a:ea typeface="+mn-ea"/>
              <a:cs typeface="Arial (Headings)"/>
            </a:endParaRPr>
          </a:p>
        </p:txBody>
      </p:sp>
      <p:sp>
        <p:nvSpPr>
          <p:cNvPr id="7" name="Title 11"/>
          <p:cNvSpPr txBox="1">
            <a:spLocks/>
          </p:cNvSpPr>
          <p:nvPr/>
        </p:nvSpPr>
        <p:spPr bwMode="auto">
          <a:xfrm>
            <a:off x="623392" y="6093296"/>
            <a:ext cx="9793088" cy="3600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r>
              <a:rPr lang="fi-FI" sz="1400" dirty="0">
                <a:solidFill>
                  <a:srgbClr val="000000"/>
                </a:solidFill>
                <a:latin typeface="Arial" charset="-52"/>
                <a:cs typeface="Arial" charset="-52"/>
              </a:rPr>
              <a:t>Taloudellinen huoltosuhde: montako työvoiman ulkopuolella olevaa ja työtöntä on yhtä työllistä kohti</a:t>
            </a:r>
          </a:p>
        </p:txBody>
      </p:sp>
      <p:pic>
        <p:nvPicPr>
          <p:cNvPr id="2" name="Kuva 1" descr="Viivakaavio: taloudellinen huoltosuhde Etelä-Savossa ja koko maassa 2000-2023. Huoltosuhde on vaihdellut kyseisellä ajanjaksolla vain vähän, ja samansuuntaisesti sekä Etelä-Savossa että koko maassa. Vuonna 2023 huoltosuhde oli Etelä-Savossa 1,66 ja koko maassa 1,32 vuoden 2024 aluejaolla tarkasteltuna.">
            <a:extLst>
              <a:ext uri="{FF2B5EF4-FFF2-40B4-BE49-F238E27FC236}">
                <a16:creationId xmlns:a16="http://schemas.microsoft.com/office/drawing/2014/main" id="{2A93AF43-6DB5-C225-6F94-5DAD0F6244BE}"/>
              </a:ext>
            </a:extLst>
          </p:cNvPr>
          <p:cNvPicPr>
            <a:picLocks noChangeAspect="1"/>
          </p:cNvPicPr>
          <p:nvPr/>
        </p:nvPicPr>
        <p:blipFill>
          <a:blip r:embed="rId2"/>
          <a:stretch>
            <a:fillRect/>
          </a:stretch>
        </p:blipFill>
        <p:spPr>
          <a:xfrm>
            <a:off x="606202" y="1157593"/>
            <a:ext cx="9306222" cy="4719679"/>
          </a:xfrm>
          <a:prstGeom prst="rect">
            <a:avLst/>
          </a:prstGeom>
        </p:spPr>
      </p:pic>
    </p:spTree>
    <p:extLst>
      <p:ext uri="{BB962C8B-B14F-4D97-AF65-F5344CB8AC3E}">
        <p14:creationId xmlns:p14="http://schemas.microsoft.com/office/powerpoint/2010/main" val="1994438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tsikko 2">
            <a:extLst>
              <a:ext uri="{FF2B5EF4-FFF2-40B4-BE49-F238E27FC236}">
                <a16:creationId xmlns:a16="http://schemas.microsoft.com/office/drawing/2014/main" id="{6C5312DF-A6D4-442E-98D2-CC9A1CA2AB28}"/>
              </a:ext>
            </a:extLst>
          </p:cNvPr>
          <p:cNvSpPr>
            <a:spLocks noGrp="1"/>
          </p:cNvSpPr>
          <p:nvPr>
            <p:ph type="title"/>
          </p:nvPr>
        </p:nvSpPr>
        <p:spPr>
          <a:xfrm>
            <a:off x="623392" y="116632"/>
            <a:ext cx="10225136" cy="900000"/>
          </a:xfrm>
        </p:spPr>
        <p:txBody>
          <a:bodyPr/>
          <a:lstStyle/>
          <a:p>
            <a:r>
              <a:rPr lang="fi-FI" dirty="0"/>
              <a:t>Väestö pääasiallisen toiminnan mukaan Etelä-Savon maakunnassa 2000 - 2023</a:t>
            </a:r>
            <a:r>
              <a:rPr lang="fi-FI" sz="2000" b="0" dirty="0"/>
              <a:t>, 1.1.2024 aluejako</a:t>
            </a:r>
            <a:endParaRPr lang="fi-FI" b="0" dirty="0"/>
          </a:p>
        </p:txBody>
      </p:sp>
      <p:graphicFrame>
        <p:nvGraphicFramePr>
          <p:cNvPr id="2" name="Taulukko 1">
            <a:extLst>
              <a:ext uri="{FF2B5EF4-FFF2-40B4-BE49-F238E27FC236}">
                <a16:creationId xmlns:a16="http://schemas.microsoft.com/office/drawing/2014/main" id="{AA62BFCE-8962-439D-B47E-F0CC623B73F2}"/>
              </a:ext>
            </a:extLst>
          </p:cNvPr>
          <p:cNvGraphicFramePr>
            <a:graphicFrameLocks noGrp="1"/>
          </p:cNvGraphicFramePr>
          <p:nvPr>
            <p:extLst>
              <p:ext uri="{D42A27DB-BD31-4B8C-83A1-F6EECF244321}">
                <p14:modId xmlns:p14="http://schemas.microsoft.com/office/powerpoint/2010/main" val="1539453638"/>
              </p:ext>
            </p:extLst>
          </p:nvPr>
        </p:nvGraphicFramePr>
        <p:xfrm>
          <a:off x="651268" y="1005774"/>
          <a:ext cx="9721080" cy="4846451"/>
        </p:xfrm>
        <a:graphic>
          <a:graphicData uri="http://schemas.openxmlformats.org/drawingml/2006/table">
            <a:tbl>
              <a:tblPr firstRow="1" bandRow="1">
                <a:tableStyleId>{5C22544A-7EE6-4342-B048-85BDC9FD1C3A}</a:tableStyleId>
              </a:tblPr>
              <a:tblGrid>
                <a:gridCol w="515512">
                  <a:extLst>
                    <a:ext uri="{9D8B030D-6E8A-4147-A177-3AD203B41FA5}">
                      <a16:colId xmlns:a16="http://schemas.microsoft.com/office/drawing/2014/main" val="1560740841"/>
                    </a:ext>
                  </a:extLst>
                </a:gridCol>
                <a:gridCol w="636616">
                  <a:extLst>
                    <a:ext uri="{9D8B030D-6E8A-4147-A177-3AD203B41FA5}">
                      <a16:colId xmlns:a16="http://schemas.microsoft.com/office/drawing/2014/main" val="1540839951"/>
                    </a:ext>
                  </a:extLst>
                </a:gridCol>
                <a:gridCol w="648072">
                  <a:extLst>
                    <a:ext uri="{9D8B030D-6E8A-4147-A177-3AD203B41FA5}">
                      <a16:colId xmlns:a16="http://schemas.microsoft.com/office/drawing/2014/main" val="2645507792"/>
                    </a:ext>
                  </a:extLst>
                </a:gridCol>
                <a:gridCol w="648072">
                  <a:extLst>
                    <a:ext uri="{9D8B030D-6E8A-4147-A177-3AD203B41FA5}">
                      <a16:colId xmlns:a16="http://schemas.microsoft.com/office/drawing/2014/main" val="2735046150"/>
                    </a:ext>
                  </a:extLst>
                </a:gridCol>
                <a:gridCol w="720080">
                  <a:extLst>
                    <a:ext uri="{9D8B030D-6E8A-4147-A177-3AD203B41FA5}">
                      <a16:colId xmlns:a16="http://schemas.microsoft.com/office/drawing/2014/main" val="4227402595"/>
                    </a:ext>
                  </a:extLst>
                </a:gridCol>
                <a:gridCol w="720080">
                  <a:extLst>
                    <a:ext uri="{9D8B030D-6E8A-4147-A177-3AD203B41FA5}">
                      <a16:colId xmlns:a16="http://schemas.microsoft.com/office/drawing/2014/main" val="1092367693"/>
                    </a:ext>
                  </a:extLst>
                </a:gridCol>
                <a:gridCol w="898463">
                  <a:extLst>
                    <a:ext uri="{9D8B030D-6E8A-4147-A177-3AD203B41FA5}">
                      <a16:colId xmlns:a16="http://schemas.microsoft.com/office/drawing/2014/main" val="3582670160"/>
                    </a:ext>
                  </a:extLst>
                </a:gridCol>
                <a:gridCol w="685713">
                  <a:extLst>
                    <a:ext uri="{9D8B030D-6E8A-4147-A177-3AD203B41FA5}">
                      <a16:colId xmlns:a16="http://schemas.microsoft.com/office/drawing/2014/main" val="4122947318"/>
                    </a:ext>
                  </a:extLst>
                </a:gridCol>
                <a:gridCol w="792088">
                  <a:extLst>
                    <a:ext uri="{9D8B030D-6E8A-4147-A177-3AD203B41FA5}">
                      <a16:colId xmlns:a16="http://schemas.microsoft.com/office/drawing/2014/main" val="4256663352"/>
                    </a:ext>
                  </a:extLst>
                </a:gridCol>
                <a:gridCol w="1008112">
                  <a:extLst>
                    <a:ext uri="{9D8B030D-6E8A-4147-A177-3AD203B41FA5}">
                      <a16:colId xmlns:a16="http://schemas.microsoft.com/office/drawing/2014/main" val="3289224707"/>
                    </a:ext>
                  </a:extLst>
                </a:gridCol>
                <a:gridCol w="504056">
                  <a:extLst>
                    <a:ext uri="{9D8B030D-6E8A-4147-A177-3AD203B41FA5}">
                      <a16:colId xmlns:a16="http://schemas.microsoft.com/office/drawing/2014/main" val="460325949"/>
                    </a:ext>
                  </a:extLst>
                </a:gridCol>
                <a:gridCol w="792088">
                  <a:extLst>
                    <a:ext uri="{9D8B030D-6E8A-4147-A177-3AD203B41FA5}">
                      <a16:colId xmlns:a16="http://schemas.microsoft.com/office/drawing/2014/main" val="3024646847"/>
                    </a:ext>
                  </a:extLst>
                </a:gridCol>
                <a:gridCol w="576064">
                  <a:extLst>
                    <a:ext uri="{9D8B030D-6E8A-4147-A177-3AD203B41FA5}">
                      <a16:colId xmlns:a16="http://schemas.microsoft.com/office/drawing/2014/main" val="17493299"/>
                    </a:ext>
                  </a:extLst>
                </a:gridCol>
                <a:gridCol w="576064">
                  <a:extLst>
                    <a:ext uri="{9D8B030D-6E8A-4147-A177-3AD203B41FA5}">
                      <a16:colId xmlns:a16="http://schemas.microsoft.com/office/drawing/2014/main" val="2418115955"/>
                    </a:ext>
                  </a:extLst>
                </a:gridCol>
              </a:tblGrid>
              <a:tr h="696598">
                <a:tc>
                  <a:txBody>
                    <a:bodyPr/>
                    <a:lstStyle/>
                    <a:p>
                      <a:pPr algn="l" fontAlgn="ctr"/>
                      <a:r>
                        <a:rPr lang="fi-FI" sz="1050" u="none" strike="noStrike" dirty="0">
                          <a:effectLst/>
                        </a:rPr>
                        <a:t>Vuosi</a:t>
                      </a:r>
                      <a:endParaRPr lang="fi-FI" sz="1050" b="0" i="0" u="none" strike="noStrike" dirty="0">
                        <a:solidFill>
                          <a:srgbClr val="000000"/>
                        </a:solidFill>
                        <a:effectLst/>
                        <a:latin typeface="Arial" panose="020B0604020202020204" pitchFamily="34" charset="0"/>
                      </a:endParaRPr>
                    </a:p>
                  </a:txBody>
                  <a:tcPr marL="0" marR="0" marT="0" marB="0" anchor="ctr"/>
                </a:tc>
                <a:tc>
                  <a:txBody>
                    <a:bodyPr/>
                    <a:lstStyle/>
                    <a:p>
                      <a:pPr algn="l" fontAlgn="ctr"/>
                      <a:r>
                        <a:rPr lang="fi-FI" sz="1050" u="none" strike="noStrike" dirty="0">
                          <a:effectLst/>
                        </a:rPr>
                        <a:t>Koko väestö</a:t>
                      </a:r>
                      <a:endParaRPr lang="fi-FI" sz="1050" b="1" i="0" u="none" strike="noStrike" dirty="0">
                        <a:solidFill>
                          <a:srgbClr val="000000"/>
                        </a:solidFill>
                        <a:effectLst/>
                        <a:latin typeface="Arial" panose="020B0604020202020204" pitchFamily="34" charset="0"/>
                      </a:endParaRPr>
                    </a:p>
                  </a:txBody>
                  <a:tcPr marL="0" marR="0" marT="0" marB="0" anchor="ctr"/>
                </a:tc>
                <a:tc>
                  <a:txBody>
                    <a:bodyPr/>
                    <a:lstStyle/>
                    <a:p>
                      <a:pPr algn="l" fontAlgn="ctr"/>
                      <a:r>
                        <a:rPr lang="fi-FI" sz="1050" u="none" strike="noStrike">
                          <a:effectLst/>
                        </a:rPr>
                        <a:t>15-74 -vuotiaat</a:t>
                      </a:r>
                      <a:endParaRPr lang="fi-FI" sz="105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fi-FI" sz="1050" u="none" strike="noStrike">
                          <a:effectLst/>
                        </a:rPr>
                        <a:t>Työvoima yhteensä</a:t>
                      </a:r>
                      <a:endParaRPr lang="fi-FI" sz="1050" b="1"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fi-FI" sz="1050" u="none" strike="noStrike">
                          <a:effectLst/>
                        </a:rPr>
                        <a:t>Työlliset</a:t>
                      </a:r>
                      <a:endParaRPr lang="fi-FI" sz="105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fi-FI" sz="1050" u="none" strike="noStrike">
                          <a:effectLst/>
                        </a:rPr>
                        <a:t>Työttömät</a:t>
                      </a:r>
                      <a:endParaRPr lang="fi-FI" sz="105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fi-FI" sz="1050" u="none" strike="noStrike" dirty="0">
                          <a:effectLst/>
                        </a:rPr>
                        <a:t>Työvoiman ulkopuolella olevat yhteensä</a:t>
                      </a:r>
                      <a:endParaRPr lang="fi-FI" sz="1050" b="1" i="0" u="none" strike="noStrike" dirty="0">
                        <a:solidFill>
                          <a:srgbClr val="000000"/>
                        </a:solidFill>
                        <a:effectLst/>
                        <a:latin typeface="Arial" panose="020B0604020202020204" pitchFamily="34" charset="0"/>
                      </a:endParaRPr>
                    </a:p>
                  </a:txBody>
                  <a:tcPr marL="0" marR="0" marT="0" marB="0" anchor="ctr"/>
                </a:tc>
                <a:tc>
                  <a:txBody>
                    <a:bodyPr/>
                    <a:lstStyle/>
                    <a:p>
                      <a:pPr algn="ctr" fontAlgn="ctr"/>
                      <a:r>
                        <a:rPr lang="fi-FI" sz="1050" u="none" strike="noStrike">
                          <a:effectLst/>
                        </a:rPr>
                        <a:t>0-14-vuotiaat</a:t>
                      </a:r>
                      <a:endParaRPr lang="fi-FI" sz="105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fi-FI" sz="1050" u="none" strike="noStrike">
                          <a:effectLst/>
                        </a:rPr>
                        <a:t>Opiskelijat, koululaiset</a:t>
                      </a:r>
                      <a:endParaRPr lang="fi-FI" sz="105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fi-FI" sz="1050" u="none" strike="noStrike">
                          <a:effectLst/>
                        </a:rPr>
                        <a:t>Varusmiehet, siviilipalvelus-miehet</a:t>
                      </a:r>
                      <a:endParaRPr lang="fi-FI" sz="105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fi-FI" sz="1050" u="none" strike="noStrike" dirty="0">
                          <a:effectLst/>
                        </a:rPr>
                        <a:t>Eläke-</a:t>
                      </a:r>
                      <a:r>
                        <a:rPr lang="fi-FI" sz="1050" u="none" strike="noStrike" dirty="0" err="1">
                          <a:effectLst/>
                        </a:rPr>
                        <a:t>läiset</a:t>
                      </a:r>
                      <a:endParaRPr lang="fi-FI" sz="1050" b="0" i="0" u="none" strike="noStrike" dirty="0">
                        <a:solidFill>
                          <a:srgbClr val="000000"/>
                        </a:solidFill>
                        <a:effectLst/>
                        <a:latin typeface="Arial" panose="020B0604020202020204" pitchFamily="34" charset="0"/>
                      </a:endParaRPr>
                    </a:p>
                  </a:txBody>
                  <a:tcPr marL="0" marR="0" marT="0" marB="0" anchor="ctr"/>
                </a:tc>
                <a:tc>
                  <a:txBody>
                    <a:bodyPr/>
                    <a:lstStyle/>
                    <a:p>
                      <a:pPr algn="ctr" fontAlgn="ctr"/>
                      <a:r>
                        <a:rPr lang="fi-FI" sz="1050" u="none" strike="noStrike">
                          <a:effectLst/>
                        </a:rPr>
                        <a:t>Muut työvoiman ulkopuolella olevat</a:t>
                      </a:r>
                      <a:endParaRPr lang="fi-FI" sz="105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fi-FI" sz="1050" u="none" strike="noStrike" dirty="0">
                          <a:effectLst/>
                        </a:rPr>
                        <a:t>*Huolto-suhde, Etelä-Savo</a:t>
                      </a:r>
                      <a:endParaRPr lang="fi-FI" sz="1050" b="1" i="0" u="none" strike="noStrike" dirty="0">
                        <a:solidFill>
                          <a:srgbClr val="000000"/>
                        </a:solidFill>
                        <a:effectLst/>
                        <a:latin typeface="Arial" panose="020B0604020202020204" pitchFamily="34" charset="0"/>
                      </a:endParaRPr>
                    </a:p>
                  </a:txBody>
                  <a:tcPr marL="0" marR="0" marT="0" marB="0" anchor="ctr"/>
                </a:tc>
                <a:tc>
                  <a:txBody>
                    <a:bodyPr/>
                    <a:lstStyle/>
                    <a:p>
                      <a:pPr algn="ctr" fontAlgn="ctr"/>
                      <a:r>
                        <a:rPr lang="fi-FI" sz="1050" u="none" strike="noStrike" dirty="0">
                          <a:effectLst/>
                        </a:rPr>
                        <a:t>*Huolto-suhde, koko maa</a:t>
                      </a:r>
                      <a:endParaRPr lang="fi-FI" sz="1050" b="1" i="0" u="none" strike="noStrike" dirty="0">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4060629807"/>
                  </a:ext>
                </a:extLst>
              </a:tr>
              <a:tr h="172193">
                <a:tc>
                  <a:txBody>
                    <a:bodyPr/>
                    <a:lstStyle/>
                    <a:p>
                      <a:pPr algn="ctr" fontAlgn="b"/>
                      <a:r>
                        <a:rPr lang="fi-FI" sz="1000" b="0" i="0" u="none" strike="noStrike" dirty="0">
                          <a:solidFill>
                            <a:srgbClr val="000000"/>
                          </a:solidFill>
                          <a:effectLst/>
                          <a:latin typeface="Arial" panose="020B0604020202020204" pitchFamily="34" charset="0"/>
                        </a:rPr>
                        <a:t>2000</a:t>
                      </a:r>
                    </a:p>
                  </a:txBody>
                  <a:tcPr marL="0" marR="0" marT="0" marB="0" anchor="b"/>
                </a:tc>
                <a:tc>
                  <a:txBody>
                    <a:bodyPr/>
                    <a:lstStyle/>
                    <a:p>
                      <a:pPr algn="r" fontAlgn="b"/>
                      <a:r>
                        <a:rPr lang="fi-FI" sz="1000" b="0" i="0" u="none" strike="noStrike" dirty="0">
                          <a:solidFill>
                            <a:srgbClr val="000000"/>
                          </a:solidFill>
                          <a:effectLst/>
                          <a:latin typeface="Arial" panose="020B0604020202020204" pitchFamily="34" charset="0"/>
                        </a:rPr>
                        <a:t>156 117</a:t>
                      </a:r>
                    </a:p>
                  </a:txBody>
                  <a:tcPr marL="0" marR="72000" marT="0" marB="0" anchor="b"/>
                </a:tc>
                <a:tc>
                  <a:txBody>
                    <a:bodyPr/>
                    <a:lstStyle/>
                    <a:p>
                      <a:pPr algn="r" fontAlgn="b"/>
                      <a:r>
                        <a:rPr lang="fi-FI" sz="1000" b="0" i="0" u="none" strike="noStrike">
                          <a:solidFill>
                            <a:srgbClr val="000000"/>
                          </a:solidFill>
                          <a:effectLst/>
                          <a:latin typeface="Arial" panose="020B0604020202020204" pitchFamily="34" charset="0"/>
                        </a:rPr>
                        <a:t>117 983</a:t>
                      </a:r>
                    </a:p>
                  </a:txBody>
                  <a:tcPr marL="0" marR="72000" marT="0" marB="0" anchor="b"/>
                </a:tc>
                <a:tc>
                  <a:txBody>
                    <a:bodyPr/>
                    <a:lstStyle/>
                    <a:p>
                      <a:pPr algn="r" fontAlgn="b"/>
                      <a:r>
                        <a:rPr lang="fi-FI" sz="1000" b="0" i="0" u="none" strike="noStrike" dirty="0">
                          <a:solidFill>
                            <a:srgbClr val="000000"/>
                          </a:solidFill>
                          <a:effectLst/>
                          <a:latin typeface="Arial" panose="020B0604020202020204" pitchFamily="34" charset="0"/>
                        </a:rPr>
                        <a:t>70 740</a:t>
                      </a:r>
                    </a:p>
                  </a:txBody>
                  <a:tcPr marL="0" marR="144000" marT="0" marB="0" anchor="b"/>
                </a:tc>
                <a:tc>
                  <a:txBody>
                    <a:bodyPr/>
                    <a:lstStyle/>
                    <a:p>
                      <a:pPr algn="r" fontAlgn="b"/>
                      <a:r>
                        <a:rPr lang="fi-FI" sz="1000" b="0" i="0" u="none" strike="noStrike" dirty="0">
                          <a:solidFill>
                            <a:srgbClr val="000000"/>
                          </a:solidFill>
                          <a:effectLst/>
                          <a:latin typeface="Arial" panose="020B0604020202020204" pitchFamily="34" charset="0"/>
                        </a:rPr>
                        <a:t>58 129</a:t>
                      </a:r>
                    </a:p>
                  </a:txBody>
                  <a:tcPr marL="0" marR="144000" marT="0" marB="0" anchor="b"/>
                </a:tc>
                <a:tc>
                  <a:txBody>
                    <a:bodyPr/>
                    <a:lstStyle/>
                    <a:p>
                      <a:pPr algn="r" fontAlgn="b"/>
                      <a:r>
                        <a:rPr lang="fi-FI" sz="1000" b="0" i="0" u="none" strike="noStrike" dirty="0">
                          <a:solidFill>
                            <a:srgbClr val="000000"/>
                          </a:solidFill>
                          <a:effectLst/>
                          <a:latin typeface="Arial" panose="020B0604020202020204" pitchFamily="34" charset="0"/>
                        </a:rPr>
                        <a:t>12 611</a:t>
                      </a:r>
                    </a:p>
                  </a:txBody>
                  <a:tcPr marL="0" marR="144000" marT="0" marB="0" anchor="b"/>
                </a:tc>
                <a:tc>
                  <a:txBody>
                    <a:bodyPr/>
                    <a:lstStyle/>
                    <a:p>
                      <a:pPr algn="r" fontAlgn="b"/>
                      <a:r>
                        <a:rPr lang="fi-FI" sz="1000" b="0" i="0" u="none" strike="noStrike" dirty="0">
                          <a:solidFill>
                            <a:srgbClr val="000000"/>
                          </a:solidFill>
                          <a:effectLst/>
                          <a:latin typeface="Arial" panose="020B0604020202020204" pitchFamily="34" charset="0"/>
                        </a:rPr>
                        <a:t>85 377</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25 454</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12 353</a:t>
                      </a:r>
                    </a:p>
                  </a:txBody>
                  <a:tcPr marL="0" marR="144000" marT="0" marB="0" anchor="b"/>
                </a:tc>
                <a:tc>
                  <a:txBody>
                    <a:bodyPr/>
                    <a:lstStyle/>
                    <a:p>
                      <a:pPr algn="ctr" fontAlgn="b"/>
                      <a:r>
                        <a:rPr lang="fi-FI" sz="1000" b="0" i="0" u="none" strike="noStrike">
                          <a:solidFill>
                            <a:srgbClr val="000000"/>
                          </a:solidFill>
                          <a:effectLst/>
                          <a:latin typeface="Arial" panose="020B0604020202020204" pitchFamily="34" charset="0"/>
                        </a:rPr>
                        <a:t>564</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42 484</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4 522</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1,69</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1,32</a:t>
                      </a:r>
                    </a:p>
                  </a:txBody>
                  <a:tcPr marL="0" marR="0" marT="0" marB="0" anchor="b"/>
                </a:tc>
                <a:extLst>
                  <a:ext uri="{0D108BD9-81ED-4DB2-BD59-A6C34878D82A}">
                    <a16:rowId xmlns:a16="http://schemas.microsoft.com/office/drawing/2014/main" val="4113464525"/>
                  </a:ext>
                </a:extLst>
              </a:tr>
              <a:tr h="172193">
                <a:tc>
                  <a:txBody>
                    <a:bodyPr/>
                    <a:lstStyle/>
                    <a:p>
                      <a:pPr algn="ctr" fontAlgn="b"/>
                      <a:r>
                        <a:rPr lang="fi-FI" sz="1000" b="0" i="0" u="none" strike="noStrike" dirty="0">
                          <a:solidFill>
                            <a:srgbClr val="000000"/>
                          </a:solidFill>
                          <a:effectLst/>
                          <a:latin typeface="Arial" panose="020B0604020202020204" pitchFamily="34" charset="0"/>
                        </a:rPr>
                        <a:t>2001</a:t>
                      </a:r>
                    </a:p>
                  </a:txBody>
                  <a:tcPr marL="0" marR="0" marT="0" marB="0" anchor="b"/>
                </a:tc>
                <a:tc>
                  <a:txBody>
                    <a:bodyPr/>
                    <a:lstStyle/>
                    <a:p>
                      <a:pPr algn="r" fontAlgn="b"/>
                      <a:r>
                        <a:rPr lang="fi-FI" sz="1000" b="0" i="0" u="none" strike="noStrike">
                          <a:solidFill>
                            <a:srgbClr val="000000"/>
                          </a:solidFill>
                          <a:effectLst/>
                          <a:latin typeface="Arial" panose="020B0604020202020204" pitchFamily="34" charset="0"/>
                        </a:rPr>
                        <a:t>154 978</a:t>
                      </a:r>
                    </a:p>
                  </a:txBody>
                  <a:tcPr marL="0" marR="72000" marT="0" marB="0" anchor="b"/>
                </a:tc>
                <a:tc>
                  <a:txBody>
                    <a:bodyPr/>
                    <a:lstStyle/>
                    <a:p>
                      <a:pPr algn="r" fontAlgn="b"/>
                      <a:r>
                        <a:rPr lang="fi-FI" sz="1000" b="0" i="0" u="none" strike="noStrike" dirty="0">
                          <a:solidFill>
                            <a:srgbClr val="000000"/>
                          </a:solidFill>
                          <a:effectLst/>
                          <a:latin typeface="Arial" panose="020B0604020202020204" pitchFamily="34" charset="0"/>
                        </a:rPr>
                        <a:t>116 973</a:t>
                      </a:r>
                    </a:p>
                  </a:txBody>
                  <a:tcPr marL="0" marR="72000" marT="0" marB="0" anchor="b"/>
                </a:tc>
                <a:tc>
                  <a:txBody>
                    <a:bodyPr/>
                    <a:lstStyle/>
                    <a:p>
                      <a:pPr algn="r" fontAlgn="b"/>
                      <a:r>
                        <a:rPr lang="fi-FI" sz="1000" b="0" i="0" u="none" strike="noStrike" dirty="0">
                          <a:solidFill>
                            <a:srgbClr val="000000"/>
                          </a:solidFill>
                          <a:effectLst/>
                          <a:latin typeface="Arial" panose="020B0604020202020204" pitchFamily="34" charset="0"/>
                        </a:rPr>
                        <a:t>69 653</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58 342</a:t>
                      </a:r>
                    </a:p>
                  </a:txBody>
                  <a:tcPr marL="0" marR="144000" marT="0" marB="0" anchor="b"/>
                </a:tc>
                <a:tc>
                  <a:txBody>
                    <a:bodyPr/>
                    <a:lstStyle/>
                    <a:p>
                      <a:pPr algn="r" fontAlgn="b"/>
                      <a:r>
                        <a:rPr lang="fi-FI" sz="1000" b="0" i="0" u="none" strike="noStrike" dirty="0">
                          <a:solidFill>
                            <a:srgbClr val="000000"/>
                          </a:solidFill>
                          <a:effectLst/>
                          <a:latin typeface="Arial" panose="020B0604020202020204" pitchFamily="34" charset="0"/>
                        </a:rPr>
                        <a:t>11 311</a:t>
                      </a:r>
                    </a:p>
                  </a:txBody>
                  <a:tcPr marL="0" marR="144000" marT="0" marB="0" anchor="b"/>
                </a:tc>
                <a:tc>
                  <a:txBody>
                    <a:bodyPr/>
                    <a:lstStyle/>
                    <a:p>
                      <a:pPr algn="r" fontAlgn="b"/>
                      <a:r>
                        <a:rPr lang="fi-FI" sz="1000" b="0" i="0" u="none" strike="noStrike" dirty="0">
                          <a:solidFill>
                            <a:srgbClr val="000000"/>
                          </a:solidFill>
                          <a:effectLst/>
                          <a:latin typeface="Arial" panose="020B0604020202020204" pitchFamily="34" charset="0"/>
                        </a:rPr>
                        <a:t>85 325</a:t>
                      </a:r>
                    </a:p>
                  </a:txBody>
                  <a:tcPr marL="0" marR="144000" marT="0" marB="0" anchor="b"/>
                </a:tc>
                <a:tc>
                  <a:txBody>
                    <a:bodyPr/>
                    <a:lstStyle/>
                    <a:p>
                      <a:pPr algn="r" fontAlgn="b"/>
                      <a:r>
                        <a:rPr lang="fi-FI" sz="1000" b="0" i="0" u="none" strike="noStrike" dirty="0">
                          <a:solidFill>
                            <a:srgbClr val="000000"/>
                          </a:solidFill>
                          <a:effectLst/>
                          <a:latin typeface="Arial" panose="020B0604020202020204" pitchFamily="34" charset="0"/>
                        </a:rPr>
                        <a:t>24 882</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12 337</a:t>
                      </a:r>
                    </a:p>
                  </a:txBody>
                  <a:tcPr marL="0" marR="144000" marT="0" marB="0" anchor="b"/>
                </a:tc>
                <a:tc>
                  <a:txBody>
                    <a:bodyPr/>
                    <a:lstStyle/>
                    <a:p>
                      <a:pPr algn="ctr" fontAlgn="b"/>
                      <a:r>
                        <a:rPr lang="fi-FI" sz="1000" b="0" i="0" u="none" strike="noStrike" dirty="0">
                          <a:solidFill>
                            <a:srgbClr val="000000"/>
                          </a:solidFill>
                          <a:effectLst/>
                          <a:latin typeface="Arial" panose="020B0604020202020204" pitchFamily="34" charset="0"/>
                        </a:rPr>
                        <a:t>597</a:t>
                      </a:r>
                    </a:p>
                  </a:txBody>
                  <a:tcPr marL="0" marR="0" marT="0" marB="0" anchor="b"/>
                </a:tc>
                <a:tc>
                  <a:txBody>
                    <a:bodyPr/>
                    <a:lstStyle/>
                    <a:p>
                      <a:pPr algn="ctr" fontAlgn="b"/>
                      <a:r>
                        <a:rPr lang="fi-FI" sz="1000" b="0" i="0" u="none" strike="noStrike" dirty="0">
                          <a:solidFill>
                            <a:srgbClr val="000000"/>
                          </a:solidFill>
                          <a:effectLst/>
                          <a:latin typeface="Arial" panose="020B0604020202020204" pitchFamily="34" charset="0"/>
                        </a:rPr>
                        <a:t>43 087</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4 422</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1,66</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1,32</a:t>
                      </a:r>
                    </a:p>
                  </a:txBody>
                  <a:tcPr marL="0" marR="0" marT="0" marB="0" anchor="b"/>
                </a:tc>
                <a:extLst>
                  <a:ext uri="{0D108BD9-81ED-4DB2-BD59-A6C34878D82A}">
                    <a16:rowId xmlns:a16="http://schemas.microsoft.com/office/drawing/2014/main" val="2372739942"/>
                  </a:ext>
                </a:extLst>
              </a:tr>
              <a:tr h="172193">
                <a:tc>
                  <a:txBody>
                    <a:bodyPr/>
                    <a:lstStyle/>
                    <a:p>
                      <a:pPr algn="ctr" fontAlgn="b"/>
                      <a:r>
                        <a:rPr lang="fi-FI" sz="1000" b="0" i="0" u="none" strike="noStrike">
                          <a:solidFill>
                            <a:srgbClr val="000000"/>
                          </a:solidFill>
                          <a:effectLst/>
                          <a:latin typeface="Arial" panose="020B0604020202020204" pitchFamily="34" charset="0"/>
                        </a:rPr>
                        <a:t>2002</a:t>
                      </a:r>
                    </a:p>
                  </a:txBody>
                  <a:tcPr marL="0" marR="0" marT="0" marB="0" anchor="b"/>
                </a:tc>
                <a:tc>
                  <a:txBody>
                    <a:bodyPr/>
                    <a:lstStyle/>
                    <a:p>
                      <a:pPr algn="r" fontAlgn="b"/>
                      <a:r>
                        <a:rPr lang="fi-FI" sz="1000" b="0" i="0" u="none" strike="noStrike">
                          <a:solidFill>
                            <a:srgbClr val="000000"/>
                          </a:solidFill>
                          <a:effectLst/>
                          <a:latin typeface="Arial" panose="020B0604020202020204" pitchFamily="34" charset="0"/>
                        </a:rPr>
                        <a:t>153 864</a:t>
                      </a:r>
                    </a:p>
                  </a:txBody>
                  <a:tcPr marL="0" marR="72000" marT="0" marB="0" anchor="b"/>
                </a:tc>
                <a:tc>
                  <a:txBody>
                    <a:bodyPr/>
                    <a:lstStyle/>
                    <a:p>
                      <a:pPr algn="r" fontAlgn="b"/>
                      <a:r>
                        <a:rPr lang="fi-FI" sz="1000" b="0" i="0" u="none" strike="noStrike">
                          <a:solidFill>
                            <a:srgbClr val="000000"/>
                          </a:solidFill>
                          <a:effectLst/>
                          <a:latin typeface="Arial" panose="020B0604020202020204" pitchFamily="34" charset="0"/>
                        </a:rPr>
                        <a:t>115 986</a:t>
                      </a:r>
                    </a:p>
                  </a:txBody>
                  <a:tcPr marL="0" marR="72000" marT="0" marB="0" anchor="b"/>
                </a:tc>
                <a:tc>
                  <a:txBody>
                    <a:bodyPr/>
                    <a:lstStyle/>
                    <a:p>
                      <a:pPr algn="r" fontAlgn="b"/>
                      <a:r>
                        <a:rPr lang="fi-FI" sz="1000" b="0" i="0" u="none" strike="noStrike">
                          <a:solidFill>
                            <a:srgbClr val="000000"/>
                          </a:solidFill>
                          <a:effectLst/>
                          <a:latin typeface="Arial" panose="020B0604020202020204" pitchFamily="34" charset="0"/>
                        </a:rPr>
                        <a:t>68 878</a:t>
                      </a:r>
                    </a:p>
                  </a:txBody>
                  <a:tcPr marL="0" marR="144000" marT="0" marB="0" anchor="b"/>
                </a:tc>
                <a:tc>
                  <a:txBody>
                    <a:bodyPr/>
                    <a:lstStyle/>
                    <a:p>
                      <a:pPr algn="r" fontAlgn="b"/>
                      <a:r>
                        <a:rPr lang="fi-FI" sz="1000" b="0" i="0" u="none" strike="noStrike" dirty="0">
                          <a:solidFill>
                            <a:srgbClr val="000000"/>
                          </a:solidFill>
                          <a:effectLst/>
                          <a:latin typeface="Arial" panose="020B0604020202020204" pitchFamily="34" charset="0"/>
                        </a:rPr>
                        <a:t>58 189</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10 689</a:t>
                      </a:r>
                    </a:p>
                  </a:txBody>
                  <a:tcPr marL="0" marR="144000" marT="0" marB="0" anchor="b"/>
                </a:tc>
                <a:tc>
                  <a:txBody>
                    <a:bodyPr/>
                    <a:lstStyle/>
                    <a:p>
                      <a:pPr algn="r" fontAlgn="b"/>
                      <a:r>
                        <a:rPr lang="fi-FI" sz="1000" b="0" i="0" u="none" strike="noStrike" dirty="0">
                          <a:solidFill>
                            <a:srgbClr val="000000"/>
                          </a:solidFill>
                          <a:effectLst/>
                          <a:latin typeface="Arial" panose="020B0604020202020204" pitchFamily="34" charset="0"/>
                        </a:rPr>
                        <a:t>84 986</a:t>
                      </a:r>
                    </a:p>
                  </a:txBody>
                  <a:tcPr marL="0" marR="144000" marT="0" marB="0" anchor="b"/>
                </a:tc>
                <a:tc>
                  <a:txBody>
                    <a:bodyPr/>
                    <a:lstStyle/>
                    <a:p>
                      <a:pPr algn="r" fontAlgn="b"/>
                      <a:r>
                        <a:rPr lang="fi-FI" sz="1000" b="0" i="0" u="none" strike="noStrike" dirty="0">
                          <a:solidFill>
                            <a:srgbClr val="000000"/>
                          </a:solidFill>
                          <a:effectLst/>
                          <a:latin typeface="Arial" panose="020B0604020202020204" pitchFamily="34" charset="0"/>
                        </a:rPr>
                        <a:t>24 339</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11 984</a:t>
                      </a:r>
                    </a:p>
                  </a:txBody>
                  <a:tcPr marL="0" marR="144000" marT="0" marB="0" anchor="b"/>
                </a:tc>
                <a:tc>
                  <a:txBody>
                    <a:bodyPr/>
                    <a:lstStyle/>
                    <a:p>
                      <a:pPr algn="ctr" fontAlgn="b"/>
                      <a:r>
                        <a:rPr lang="fi-FI" sz="1000" b="0" i="0" u="none" strike="noStrike">
                          <a:solidFill>
                            <a:srgbClr val="000000"/>
                          </a:solidFill>
                          <a:effectLst/>
                          <a:latin typeface="Arial" panose="020B0604020202020204" pitchFamily="34" charset="0"/>
                        </a:rPr>
                        <a:t>615</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43 481</a:t>
                      </a:r>
                    </a:p>
                  </a:txBody>
                  <a:tcPr marL="0" marR="0" marT="0" marB="0" anchor="b"/>
                </a:tc>
                <a:tc>
                  <a:txBody>
                    <a:bodyPr/>
                    <a:lstStyle/>
                    <a:p>
                      <a:pPr algn="ctr" fontAlgn="b"/>
                      <a:r>
                        <a:rPr lang="fi-FI" sz="1000" b="0" i="0" u="none" strike="noStrike" dirty="0">
                          <a:solidFill>
                            <a:srgbClr val="000000"/>
                          </a:solidFill>
                          <a:effectLst/>
                          <a:latin typeface="Arial" panose="020B0604020202020204" pitchFamily="34" charset="0"/>
                        </a:rPr>
                        <a:t>4 567</a:t>
                      </a:r>
                    </a:p>
                  </a:txBody>
                  <a:tcPr marL="0" marR="0" marT="0" marB="0" anchor="b"/>
                </a:tc>
                <a:tc>
                  <a:txBody>
                    <a:bodyPr/>
                    <a:lstStyle/>
                    <a:p>
                      <a:pPr algn="ctr" fontAlgn="b"/>
                      <a:r>
                        <a:rPr lang="fi-FI" sz="1000" b="0" i="0" u="none" strike="noStrike" dirty="0">
                          <a:solidFill>
                            <a:srgbClr val="000000"/>
                          </a:solidFill>
                          <a:effectLst/>
                          <a:latin typeface="Arial" panose="020B0604020202020204" pitchFamily="34" charset="0"/>
                        </a:rPr>
                        <a:t>1,64</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1,32</a:t>
                      </a:r>
                    </a:p>
                  </a:txBody>
                  <a:tcPr marL="0" marR="0" marT="0" marB="0" anchor="b"/>
                </a:tc>
                <a:extLst>
                  <a:ext uri="{0D108BD9-81ED-4DB2-BD59-A6C34878D82A}">
                    <a16:rowId xmlns:a16="http://schemas.microsoft.com/office/drawing/2014/main" val="208493805"/>
                  </a:ext>
                </a:extLst>
              </a:tr>
              <a:tr h="172193">
                <a:tc>
                  <a:txBody>
                    <a:bodyPr/>
                    <a:lstStyle/>
                    <a:p>
                      <a:pPr algn="ctr" fontAlgn="b"/>
                      <a:r>
                        <a:rPr lang="fi-FI" sz="1000" b="0" i="0" u="none" strike="noStrike" dirty="0">
                          <a:solidFill>
                            <a:srgbClr val="000000"/>
                          </a:solidFill>
                          <a:effectLst/>
                          <a:latin typeface="Arial" panose="020B0604020202020204" pitchFamily="34" charset="0"/>
                        </a:rPr>
                        <a:t>2003</a:t>
                      </a:r>
                    </a:p>
                  </a:txBody>
                  <a:tcPr marL="0" marR="0" marT="0" marB="0" anchor="b"/>
                </a:tc>
                <a:tc>
                  <a:txBody>
                    <a:bodyPr/>
                    <a:lstStyle/>
                    <a:p>
                      <a:pPr algn="r" fontAlgn="b"/>
                      <a:r>
                        <a:rPr lang="fi-FI" sz="1000" b="0" i="0" u="none" strike="noStrike">
                          <a:solidFill>
                            <a:srgbClr val="000000"/>
                          </a:solidFill>
                          <a:effectLst/>
                          <a:latin typeface="Arial" panose="020B0604020202020204" pitchFamily="34" charset="0"/>
                        </a:rPr>
                        <a:t>152 965</a:t>
                      </a:r>
                    </a:p>
                  </a:txBody>
                  <a:tcPr marL="0" marR="72000" marT="0" marB="0" anchor="b"/>
                </a:tc>
                <a:tc>
                  <a:txBody>
                    <a:bodyPr/>
                    <a:lstStyle/>
                    <a:p>
                      <a:pPr algn="r" fontAlgn="b"/>
                      <a:r>
                        <a:rPr lang="fi-FI" sz="1000" b="0" i="0" u="none" strike="noStrike">
                          <a:solidFill>
                            <a:srgbClr val="000000"/>
                          </a:solidFill>
                          <a:effectLst/>
                          <a:latin typeface="Arial" panose="020B0604020202020204" pitchFamily="34" charset="0"/>
                        </a:rPr>
                        <a:t>115 190</a:t>
                      </a:r>
                    </a:p>
                  </a:txBody>
                  <a:tcPr marL="0" marR="72000" marT="0" marB="0" anchor="b"/>
                </a:tc>
                <a:tc>
                  <a:txBody>
                    <a:bodyPr/>
                    <a:lstStyle/>
                    <a:p>
                      <a:pPr algn="r" fontAlgn="b"/>
                      <a:r>
                        <a:rPr lang="fi-FI" sz="1000" b="0" i="0" u="none" strike="noStrike">
                          <a:solidFill>
                            <a:srgbClr val="000000"/>
                          </a:solidFill>
                          <a:effectLst/>
                          <a:latin typeface="Arial" panose="020B0604020202020204" pitchFamily="34" charset="0"/>
                        </a:rPr>
                        <a:t>68 561</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58 303</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10 258</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84 404</a:t>
                      </a:r>
                    </a:p>
                  </a:txBody>
                  <a:tcPr marL="0" marR="144000" marT="0" marB="0" anchor="b"/>
                </a:tc>
                <a:tc>
                  <a:txBody>
                    <a:bodyPr/>
                    <a:lstStyle/>
                    <a:p>
                      <a:pPr algn="r" fontAlgn="b"/>
                      <a:r>
                        <a:rPr lang="fi-FI" sz="1000" b="0" i="0" u="none" strike="noStrike" dirty="0">
                          <a:solidFill>
                            <a:srgbClr val="000000"/>
                          </a:solidFill>
                          <a:effectLst/>
                          <a:latin typeface="Arial" panose="020B0604020202020204" pitchFamily="34" charset="0"/>
                        </a:rPr>
                        <a:t>23 785</a:t>
                      </a:r>
                    </a:p>
                  </a:txBody>
                  <a:tcPr marL="0" marR="144000" marT="0" marB="0" anchor="b"/>
                </a:tc>
                <a:tc>
                  <a:txBody>
                    <a:bodyPr/>
                    <a:lstStyle/>
                    <a:p>
                      <a:pPr algn="r" fontAlgn="b"/>
                      <a:r>
                        <a:rPr lang="fi-FI" sz="1000" b="0" i="0" u="none" strike="noStrike" dirty="0">
                          <a:solidFill>
                            <a:srgbClr val="000000"/>
                          </a:solidFill>
                          <a:effectLst/>
                          <a:latin typeface="Arial" panose="020B0604020202020204" pitchFamily="34" charset="0"/>
                        </a:rPr>
                        <a:t>11 741</a:t>
                      </a:r>
                    </a:p>
                  </a:txBody>
                  <a:tcPr marL="0" marR="144000" marT="0" marB="0" anchor="b"/>
                </a:tc>
                <a:tc>
                  <a:txBody>
                    <a:bodyPr/>
                    <a:lstStyle/>
                    <a:p>
                      <a:pPr algn="ctr" fontAlgn="b"/>
                      <a:r>
                        <a:rPr lang="fi-FI" sz="1000" b="0" i="0" u="none" strike="noStrike">
                          <a:solidFill>
                            <a:srgbClr val="000000"/>
                          </a:solidFill>
                          <a:effectLst/>
                          <a:latin typeface="Arial" panose="020B0604020202020204" pitchFamily="34" charset="0"/>
                        </a:rPr>
                        <a:t>627</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43 772</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4 479</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1,62</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1,32</a:t>
                      </a:r>
                    </a:p>
                  </a:txBody>
                  <a:tcPr marL="0" marR="0" marT="0" marB="0" anchor="b"/>
                </a:tc>
                <a:extLst>
                  <a:ext uri="{0D108BD9-81ED-4DB2-BD59-A6C34878D82A}">
                    <a16:rowId xmlns:a16="http://schemas.microsoft.com/office/drawing/2014/main" val="2729647045"/>
                  </a:ext>
                </a:extLst>
              </a:tr>
              <a:tr h="172193">
                <a:tc>
                  <a:txBody>
                    <a:bodyPr/>
                    <a:lstStyle/>
                    <a:p>
                      <a:pPr algn="ctr" fontAlgn="b"/>
                      <a:r>
                        <a:rPr lang="fi-FI" sz="1000" b="0" i="0" u="none" strike="noStrike">
                          <a:solidFill>
                            <a:srgbClr val="000000"/>
                          </a:solidFill>
                          <a:effectLst/>
                          <a:latin typeface="Arial" panose="020B0604020202020204" pitchFamily="34" charset="0"/>
                        </a:rPr>
                        <a:t>2004</a:t>
                      </a:r>
                    </a:p>
                  </a:txBody>
                  <a:tcPr marL="0" marR="0" marT="0" marB="0" anchor="b"/>
                </a:tc>
                <a:tc>
                  <a:txBody>
                    <a:bodyPr/>
                    <a:lstStyle/>
                    <a:p>
                      <a:pPr algn="r" fontAlgn="b"/>
                      <a:r>
                        <a:rPr lang="fi-FI" sz="1000" b="0" i="0" u="none" strike="noStrike">
                          <a:solidFill>
                            <a:srgbClr val="000000"/>
                          </a:solidFill>
                          <a:effectLst/>
                          <a:latin typeface="Arial" panose="020B0604020202020204" pitchFamily="34" charset="0"/>
                        </a:rPr>
                        <a:t>152 171</a:t>
                      </a:r>
                    </a:p>
                  </a:txBody>
                  <a:tcPr marL="0" marR="72000" marT="0" marB="0" anchor="b"/>
                </a:tc>
                <a:tc>
                  <a:txBody>
                    <a:bodyPr/>
                    <a:lstStyle/>
                    <a:p>
                      <a:pPr algn="r" fontAlgn="b"/>
                      <a:r>
                        <a:rPr lang="fi-FI" sz="1000" b="0" i="0" u="none" strike="noStrike">
                          <a:solidFill>
                            <a:srgbClr val="000000"/>
                          </a:solidFill>
                          <a:effectLst/>
                          <a:latin typeface="Arial" panose="020B0604020202020204" pitchFamily="34" charset="0"/>
                        </a:rPr>
                        <a:t>114 474</a:t>
                      </a:r>
                    </a:p>
                  </a:txBody>
                  <a:tcPr marL="0" marR="72000" marT="0" marB="0" anchor="b"/>
                </a:tc>
                <a:tc>
                  <a:txBody>
                    <a:bodyPr/>
                    <a:lstStyle/>
                    <a:p>
                      <a:pPr algn="r" fontAlgn="b"/>
                      <a:r>
                        <a:rPr lang="fi-FI" sz="1000" b="0" i="0" u="none" strike="noStrike">
                          <a:solidFill>
                            <a:srgbClr val="000000"/>
                          </a:solidFill>
                          <a:effectLst/>
                          <a:latin typeface="Arial" panose="020B0604020202020204" pitchFamily="34" charset="0"/>
                        </a:rPr>
                        <a:t>68 158</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57 883</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10 275</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84 013</a:t>
                      </a:r>
                    </a:p>
                  </a:txBody>
                  <a:tcPr marL="0" marR="144000" marT="0" marB="0" anchor="b"/>
                </a:tc>
                <a:tc>
                  <a:txBody>
                    <a:bodyPr/>
                    <a:lstStyle/>
                    <a:p>
                      <a:pPr algn="r" fontAlgn="b"/>
                      <a:r>
                        <a:rPr lang="fi-FI" sz="1000" b="0" i="0" u="none" strike="noStrike" dirty="0">
                          <a:solidFill>
                            <a:srgbClr val="000000"/>
                          </a:solidFill>
                          <a:effectLst/>
                          <a:latin typeface="Arial" panose="020B0604020202020204" pitchFamily="34" charset="0"/>
                        </a:rPr>
                        <a:t>23 238</a:t>
                      </a:r>
                    </a:p>
                  </a:txBody>
                  <a:tcPr marL="0" marR="144000" marT="0" marB="0" anchor="b"/>
                </a:tc>
                <a:tc>
                  <a:txBody>
                    <a:bodyPr/>
                    <a:lstStyle/>
                    <a:p>
                      <a:pPr algn="r" fontAlgn="b"/>
                      <a:r>
                        <a:rPr lang="fi-FI" sz="1000" b="0" i="0" u="none" strike="noStrike" dirty="0">
                          <a:solidFill>
                            <a:srgbClr val="000000"/>
                          </a:solidFill>
                          <a:effectLst/>
                          <a:latin typeface="Arial" panose="020B0604020202020204" pitchFamily="34" charset="0"/>
                        </a:rPr>
                        <a:t>11 709</a:t>
                      </a:r>
                    </a:p>
                  </a:txBody>
                  <a:tcPr marL="0" marR="144000" marT="0" marB="0" anchor="b"/>
                </a:tc>
                <a:tc>
                  <a:txBody>
                    <a:bodyPr/>
                    <a:lstStyle/>
                    <a:p>
                      <a:pPr algn="ctr" fontAlgn="b"/>
                      <a:r>
                        <a:rPr lang="fi-FI" sz="1000" b="0" i="0" u="none" strike="noStrike">
                          <a:solidFill>
                            <a:srgbClr val="000000"/>
                          </a:solidFill>
                          <a:effectLst/>
                          <a:latin typeface="Arial" panose="020B0604020202020204" pitchFamily="34" charset="0"/>
                        </a:rPr>
                        <a:t>535</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44 048</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4 483</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1,63</a:t>
                      </a:r>
                    </a:p>
                  </a:txBody>
                  <a:tcPr marL="0" marR="0" marT="0" marB="0" anchor="b"/>
                </a:tc>
                <a:tc>
                  <a:txBody>
                    <a:bodyPr/>
                    <a:lstStyle/>
                    <a:p>
                      <a:pPr algn="ctr" fontAlgn="b"/>
                      <a:r>
                        <a:rPr lang="fi-FI" sz="1000" b="0" i="0" u="none" strike="noStrike" dirty="0">
                          <a:solidFill>
                            <a:srgbClr val="000000"/>
                          </a:solidFill>
                          <a:effectLst/>
                          <a:latin typeface="Arial" panose="020B0604020202020204" pitchFamily="34" charset="0"/>
                        </a:rPr>
                        <a:t>1,31</a:t>
                      </a:r>
                    </a:p>
                  </a:txBody>
                  <a:tcPr marL="0" marR="0" marT="0" marB="0" anchor="b"/>
                </a:tc>
                <a:extLst>
                  <a:ext uri="{0D108BD9-81ED-4DB2-BD59-A6C34878D82A}">
                    <a16:rowId xmlns:a16="http://schemas.microsoft.com/office/drawing/2014/main" val="965174145"/>
                  </a:ext>
                </a:extLst>
              </a:tr>
              <a:tr h="172193">
                <a:tc>
                  <a:txBody>
                    <a:bodyPr/>
                    <a:lstStyle/>
                    <a:p>
                      <a:pPr algn="ctr" fontAlgn="b"/>
                      <a:r>
                        <a:rPr lang="fi-FI" sz="1000" b="0" i="0" u="none" strike="noStrike" dirty="0">
                          <a:solidFill>
                            <a:srgbClr val="000000"/>
                          </a:solidFill>
                          <a:effectLst/>
                          <a:latin typeface="Arial" panose="020B0604020202020204" pitchFamily="34" charset="0"/>
                        </a:rPr>
                        <a:t>2005</a:t>
                      </a:r>
                    </a:p>
                  </a:txBody>
                  <a:tcPr marL="0" marR="0" marT="0" marB="0" anchor="b"/>
                </a:tc>
                <a:tc>
                  <a:txBody>
                    <a:bodyPr/>
                    <a:lstStyle/>
                    <a:p>
                      <a:pPr algn="r" fontAlgn="b"/>
                      <a:r>
                        <a:rPr lang="fi-FI" sz="1000" b="0" i="0" u="none" strike="noStrike">
                          <a:solidFill>
                            <a:srgbClr val="000000"/>
                          </a:solidFill>
                          <a:effectLst/>
                          <a:latin typeface="Arial" panose="020B0604020202020204" pitchFamily="34" charset="0"/>
                        </a:rPr>
                        <a:t>151 395</a:t>
                      </a:r>
                    </a:p>
                  </a:txBody>
                  <a:tcPr marL="0" marR="72000" marT="0" marB="0" anchor="b"/>
                </a:tc>
                <a:tc>
                  <a:txBody>
                    <a:bodyPr/>
                    <a:lstStyle/>
                    <a:p>
                      <a:pPr algn="r" fontAlgn="b"/>
                      <a:r>
                        <a:rPr lang="fi-FI" sz="1000" b="0" i="0" u="none" strike="noStrike">
                          <a:solidFill>
                            <a:srgbClr val="000000"/>
                          </a:solidFill>
                          <a:effectLst/>
                          <a:latin typeface="Arial" panose="020B0604020202020204" pitchFamily="34" charset="0"/>
                        </a:rPr>
                        <a:t>113 759</a:t>
                      </a:r>
                    </a:p>
                  </a:txBody>
                  <a:tcPr marL="0" marR="72000" marT="0" marB="0" anchor="b"/>
                </a:tc>
                <a:tc>
                  <a:txBody>
                    <a:bodyPr/>
                    <a:lstStyle/>
                    <a:p>
                      <a:pPr algn="r" fontAlgn="b"/>
                      <a:r>
                        <a:rPr lang="fi-FI" sz="1000" b="0" i="0" u="none" strike="noStrike">
                          <a:solidFill>
                            <a:srgbClr val="000000"/>
                          </a:solidFill>
                          <a:effectLst/>
                          <a:latin typeface="Arial" panose="020B0604020202020204" pitchFamily="34" charset="0"/>
                        </a:rPr>
                        <a:t>67 085</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57 436</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9 649</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84 310</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22 636</a:t>
                      </a:r>
                    </a:p>
                  </a:txBody>
                  <a:tcPr marL="0" marR="144000" marT="0" marB="0" anchor="b"/>
                </a:tc>
                <a:tc>
                  <a:txBody>
                    <a:bodyPr/>
                    <a:lstStyle/>
                    <a:p>
                      <a:pPr algn="r" fontAlgn="b"/>
                      <a:r>
                        <a:rPr lang="fi-FI" sz="1000" b="0" i="0" u="none" strike="noStrike" dirty="0">
                          <a:solidFill>
                            <a:srgbClr val="000000"/>
                          </a:solidFill>
                          <a:effectLst/>
                          <a:latin typeface="Arial" panose="020B0604020202020204" pitchFamily="34" charset="0"/>
                        </a:rPr>
                        <a:t>12 139</a:t>
                      </a:r>
                    </a:p>
                  </a:txBody>
                  <a:tcPr marL="0" marR="144000" marT="0" marB="0" anchor="b"/>
                </a:tc>
                <a:tc>
                  <a:txBody>
                    <a:bodyPr/>
                    <a:lstStyle/>
                    <a:p>
                      <a:pPr algn="ctr" fontAlgn="b"/>
                      <a:r>
                        <a:rPr lang="fi-FI" sz="1000" b="0" i="0" u="none" strike="noStrike">
                          <a:solidFill>
                            <a:srgbClr val="000000"/>
                          </a:solidFill>
                          <a:effectLst/>
                          <a:latin typeface="Arial" panose="020B0604020202020204" pitchFamily="34" charset="0"/>
                        </a:rPr>
                        <a:t>543</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44 669</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4 323</a:t>
                      </a:r>
                    </a:p>
                  </a:txBody>
                  <a:tcPr marL="0" marR="0" marT="0" marB="0" anchor="b"/>
                </a:tc>
                <a:tc>
                  <a:txBody>
                    <a:bodyPr/>
                    <a:lstStyle/>
                    <a:p>
                      <a:pPr algn="ctr" fontAlgn="b"/>
                      <a:r>
                        <a:rPr lang="fi-FI" sz="1000" b="0" i="0" u="none" strike="noStrike" dirty="0">
                          <a:solidFill>
                            <a:srgbClr val="000000"/>
                          </a:solidFill>
                          <a:effectLst/>
                          <a:latin typeface="Arial" panose="020B0604020202020204" pitchFamily="34" charset="0"/>
                        </a:rPr>
                        <a:t>1,64</a:t>
                      </a:r>
                    </a:p>
                  </a:txBody>
                  <a:tcPr marL="0" marR="0" marT="0" marB="0" anchor="b"/>
                </a:tc>
                <a:tc>
                  <a:txBody>
                    <a:bodyPr/>
                    <a:lstStyle/>
                    <a:p>
                      <a:pPr algn="ctr" fontAlgn="b"/>
                      <a:r>
                        <a:rPr lang="fi-FI" sz="1000" b="0" i="0" u="none" strike="noStrike" dirty="0">
                          <a:solidFill>
                            <a:srgbClr val="000000"/>
                          </a:solidFill>
                          <a:effectLst/>
                          <a:latin typeface="Arial" panose="020B0604020202020204" pitchFamily="34" charset="0"/>
                        </a:rPr>
                        <a:t>1,32</a:t>
                      </a:r>
                    </a:p>
                  </a:txBody>
                  <a:tcPr marL="0" marR="0" marT="0" marB="0" anchor="b"/>
                </a:tc>
                <a:extLst>
                  <a:ext uri="{0D108BD9-81ED-4DB2-BD59-A6C34878D82A}">
                    <a16:rowId xmlns:a16="http://schemas.microsoft.com/office/drawing/2014/main" val="2065760316"/>
                  </a:ext>
                </a:extLst>
              </a:tr>
              <a:tr h="172193">
                <a:tc>
                  <a:txBody>
                    <a:bodyPr/>
                    <a:lstStyle/>
                    <a:p>
                      <a:pPr algn="ctr" fontAlgn="b"/>
                      <a:r>
                        <a:rPr lang="fi-FI" sz="1000" b="0" i="0" u="none" strike="noStrike">
                          <a:solidFill>
                            <a:srgbClr val="000000"/>
                          </a:solidFill>
                          <a:effectLst/>
                          <a:latin typeface="Arial" panose="020B0604020202020204" pitchFamily="34" charset="0"/>
                        </a:rPr>
                        <a:t>2006</a:t>
                      </a:r>
                    </a:p>
                  </a:txBody>
                  <a:tcPr marL="0" marR="0" marT="0" marB="0" anchor="b"/>
                </a:tc>
                <a:tc>
                  <a:txBody>
                    <a:bodyPr/>
                    <a:lstStyle/>
                    <a:p>
                      <a:pPr algn="r" fontAlgn="b"/>
                      <a:r>
                        <a:rPr lang="fi-FI" sz="1000" b="0" i="0" u="none" strike="noStrike">
                          <a:solidFill>
                            <a:srgbClr val="000000"/>
                          </a:solidFill>
                          <a:effectLst/>
                          <a:latin typeface="Arial" panose="020B0604020202020204" pitchFamily="34" charset="0"/>
                        </a:rPr>
                        <a:t>150 471</a:t>
                      </a:r>
                    </a:p>
                  </a:txBody>
                  <a:tcPr marL="0" marR="72000" marT="0" marB="0" anchor="b"/>
                </a:tc>
                <a:tc>
                  <a:txBody>
                    <a:bodyPr/>
                    <a:lstStyle/>
                    <a:p>
                      <a:pPr algn="r" fontAlgn="b"/>
                      <a:r>
                        <a:rPr lang="fi-FI" sz="1000" b="0" i="0" u="none" strike="noStrike">
                          <a:solidFill>
                            <a:srgbClr val="000000"/>
                          </a:solidFill>
                          <a:effectLst/>
                          <a:latin typeface="Arial" panose="020B0604020202020204" pitchFamily="34" charset="0"/>
                        </a:rPr>
                        <a:t>112 959</a:t>
                      </a:r>
                    </a:p>
                  </a:txBody>
                  <a:tcPr marL="0" marR="72000" marT="0" marB="0" anchor="b"/>
                </a:tc>
                <a:tc>
                  <a:txBody>
                    <a:bodyPr/>
                    <a:lstStyle/>
                    <a:p>
                      <a:pPr algn="r" fontAlgn="b"/>
                      <a:r>
                        <a:rPr lang="fi-FI" sz="1000" b="0" i="0" u="none" strike="noStrike">
                          <a:solidFill>
                            <a:srgbClr val="000000"/>
                          </a:solidFill>
                          <a:effectLst/>
                          <a:latin typeface="Arial" panose="020B0604020202020204" pitchFamily="34" charset="0"/>
                        </a:rPr>
                        <a:t>66 858</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58 624</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8 234</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83 613</a:t>
                      </a:r>
                    </a:p>
                  </a:txBody>
                  <a:tcPr marL="0" marR="144000" marT="0" marB="0" anchor="b"/>
                </a:tc>
                <a:tc>
                  <a:txBody>
                    <a:bodyPr/>
                    <a:lstStyle/>
                    <a:p>
                      <a:pPr algn="r" fontAlgn="b"/>
                      <a:r>
                        <a:rPr lang="fi-FI" sz="1000" b="0" i="0" u="none" strike="noStrike" dirty="0">
                          <a:solidFill>
                            <a:srgbClr val="000000"/>
                          </a:solidFill>
                          <a:effectLst/>
                          <a:latin typeface="Arial" panose="020B0604020202020204" pitchFamily="34" charset="0"/>
                        </a:rPr>
                        <a:t>22 166</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11 869</a:t>
                      </a:r>
                    </a:p>
                  </a:txBody>
                  <a:tcPr marL="0" marR="144000" marT="0" marB="0" anchor="b"/>
                </a:tc>
                <a:tc>
                  <a:txBody>
                    <a:bodyPr/>
                    <a:lstStyle/>
                    <a:p>
                      <a:pPr algn="ctr" fontAlgn="b"/>
                      <a:r>
                        <a:rPr lang="fi-FI" sz="1000" b="0" i="0" u="none" strike="noStrike">
                          <a:solidFill>
                            <a:srgbClr val="000000"/>
                          </a:solidFill>
                          <a:effectLst/>
                          <a:latin typeface="Arial" panose="020B0604020202020204" pitchFamily="34" charset="0"/>
                        </a:rPr>
                        <a:t>494</a:t>
                      </a:r>
                    </a:p>
                  </a:txBody>
                  <a:tcPr marL="0" marR="0" marT="0" marB="0" anchor="b"/>
                </a:tc>
                <a:tc>
                  <a:txBody>
                    <a:bodyPr/>
                    <a:lstStyle/>
                    <a:p>
                      <a:pPr algn="ctr" fontAlgn="b"/>
                      <a:r>
                        <a:rPr lang="fi-FI" sz="1000" b="0" i="0" u="none" strike="noStrike" dirty="0">
                          <a:solidFill>
                            <a:srgbClr val="000000"/>
                          </a:solidFill>
                          <a:effectLst/>
                          <a:latin typeface="Arial" panose="020B0604020202020204" pitchFamily="34" charset="0"/>
                        </a:rPr>
                        <a:t>44 815</a:t>
                      </a:r>
                    </a:p>
                  </a:txBody>
                  <a:tcPr marL="0" marR="0" marT="0" marB="0" anchor="b"/>
                </a:tc>
                <a:tc>
                  <a:txBody>
                    <a:bodyPr/>
                    <a:lstStyle/>
                    <a:p>
                      <a:pPr algn="ctr" fontAlgn="b"/>
                      <a:r>
                        <a:rPr lang="fi-FI" sz="1000" b="0" i="0" u="none" strike="noStrike" dirty="0">
                          <a:solidFill>
                            <a:srgbClr val="000000"/>
                          </a:solidFill>
                          <a:effectLst/>
                          <a:latin typeface="Arial" panose="020B0604020202020204" pitchFamily="34" charset="0"/>
                        </a:rPr>
                        <a:t>4 269</a:t>
                      </a:r>
                    </a:p>
                  </a:txBody>
                  <a:tcPr marL="0" marR="0" marT="0" marB="0" anchor="b"/>
                </a:tc>
                <a:tc>
                  <a:txBody>
                    <a:bodyPr/>
                    <a:lstStyle/>
                    <a:p>
                      <a:pPr algn="ctr" fontAlgn="b"/>
                      <a:r>
                        <a:rPr lang="fi-FI" sz="1000" b="0" i="0" u="none" strike="noStrike" dirty="0">
                          <a:solidFill>
                            <a:srgbClr val="000000"/>
                          </a:solidFill>
                          <a:effectLst/>
                          <a:latin typeface="Arial" panose="020B0604020202020204" pitchFamily="34" charset="0"/>
                        </a:rPr>
                        <a:t>1,57</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1,28</a:t>
                      </a:r>
                    </a:p>
                  </a:txBody>
                  <a:tcPr marL="0" marR="0" marT="0" marB="0" anchor="b"/>
                </a:tc>
                <a:extLst>
                  <a:ext uri="{0D108BD9-81ED-4DB2-BD59-A6C34878D82A}">
                    <a16:rowId xmlns:a16="http://schemas.microsoft.com/office/drawing/2014/main" val="1155450068"/>
                  </a:ext>
                </a:extLst>
              </a:tr>
              <a:tr h="172193">
                <a:tc>
                  <a:txBody>
                    <a:bodyPr/>
                    <a:lstStyle/>
                    <a:p>
                      <a:pPr algn="ctr" fontAlgn="b"/>
                      <a:r>
                        <a:rPr lang="fi-FI" sz="1000" b="0" i="0" u="none" strike="noStrike" dirty="0">
                          <a:solidFill>
                            <a:srgbClr val="000000"/>
                          </a:solidFill>
                          <a:effectLst/>
                          <a:latin typeface="Arial" panose="020B0604020202020204" pitchFamily="34" charset="0"/>
                        </a:rPr>
                        <a:t>2007</a:t>
                      </a:r>
                    </a:p>
                  </a:txBody>
                  <a:tcPr marL="0" marR="0" marT="0" marB="0" anchor="b"/>
                </a:tc>
                <a:tc>
                  <a:txBody>
                    <a:bodyPr/>
                    <a:lstStyle/>
                    <a:p>
                      <a:pPr algn="r" fontAlgn="b"/>
                      <a:r>
                        <a:rPr lang="fi-FI" sz="1000" b="0" i="0" u="none" strike="noStrike">
                          <a:solidFill>
                            <a:srgbClr val="000000"/>
                          </a:solidFill>
                          <a:effectLst/>
                          <a:latin typeface="Arial" panose="020B0604020202020204" pitchFamily="34" charset="0"/>
                        </a:rPr>
                        <a:t>149 032</a:t>
                      </a:r>
                    </a:p>
                  </a:txBody>
                  <a:tcPr marL="0" marR="72000" marT="0" marB="0" anchor="b"/>
                </a:tc>
                <a:tc>
                  <a:txBody>
                    <a:bodyPr/>
                    <a:lstStyle/>
                    <a:p>
                      <a:pPr algn="r" fontAlgn="b"/>
                      <a:r>
                        <a:rPr lang="fi-FI" sz="1000" b="0" i="0" u="none" strike="noStrike">
                          <a:solidFill>
                            <a:srgbClr val="000000"/>
                          </a:solidFill>
                          <a:effectLst/>
                          <a:latin typeface="Arial" panose="020B0604020202020204" pitchFamily="34" charset="0"/>
                        </a:rPr>
                        <a:t>111 722</a:t>
                      </a:r>
                    </a:p>
                  </a:txBody>
                  <a:tcPr marL="0" marR="72000" marT="0" marB="0" anchor="b"/>
                </a:tc>
                <a:tc>
                  <a:txBody>
                    <a:bodyPr/>
                    <a:lstStyle/>
                    <a:p>
                      <a:pPr algn="r" fontAlgn="b"/>
                      <a:r>
                        <a:rPr lang="fi-FI" sz="1000" b="0" i="0" u="none" strike="noStrike">
                          <a:solidFill>
                            <a:srgbClr val="000000"/>
                          </a:solidFill>
                          <a:effectLst/>
                          <a:latin typeface="Arial" panose="020B0604020202020204" pitchFamily="34" charset="0"/>
                        </a:rPr>
                        <a:t>66 464</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59 154</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7 310</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82 568</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21 616</a:t>
                      </a:r>
                    </a:p>
                  </a:txBody>
                  <a:tcPr marL="0" marR="144000" marT="0" marB="0" anchor="b"/>
                </a:tc>
                <a:tc>
                  <a:txBody>
                    <a:bodyPr/>
                    <a:lstStyle/>
                    <a:p>
                      <a:pPr algn="r" fontAlgn="b"/>
                      <a:r>
                        <a:rPr lang="fi-FI" sz="1000" b="0" i="0" u="none" strike="noStrike" dirty="0">
                          <a:solidFill>
                            <a:srgbClr val="000000"/>
                          </a:solidFill>
                          <a:effectLst/>
                          <a:latin typeface="Arial" panose="020B0604020202020204" pitchFamily="34" charset="0"/>
                        </a:rPr>
                        <a:t>11 212</a:t>
                      </a:r>
                    </a:p>
                  </a:txBody>
                  <a:tcPr marL="0" marR="144000" marT="0" marB="0" anchor="b"/>
                </a:tc>
                <a:tc>
                  <a:txBody>
                    <a:bodyPr/>
                    <a:lstStyle/>
                    <a:p>
                      <a:pPr algn="ctr" fontAlgn="b"/>
                      <a:r>
                        <a:rPr lang="fi-FI" sz="1000" b="0" i="0" u="none" strike="noStrike" dirty="0">
                          <a:solidFill>
                            <a:srgbClr val="000000"/>
                          </a:solidFill>
                          <a:effectLst/>
                          <a:latin typeface="Arial" panose="020B0604020202020204" pitchFamily="34" charset="0"/>
                        </a:rPr>
                        <a:t>424</a:t>
                      </a:r>
                    </a:p>
                  </a:txBody>
                  <a:tcPr marL="0" marR="0" marT="0" marB="0" anchor="b"/>
                </a:tc>
                <a:tc>
                  <a:txBody>
                    <a:bodyPr/>
                    <a:lstStyle/>
                    <a:p>
                      <a:pPr algn="ctr" fontAlgn="b"/>
                      <a:r>
                        <a:rPr lang="fi-FI" sz="1000" b="0" i="0" u="none" strike="noStrike" dirty="0">
                          <a:solidFill>
                            <a:srgbClr val="000000"/>
                          </a:solidFill>
                          <a:effectLst/>
                          <a:latin typeface="Arial" panose="020B0604020202020204" pitchFamily="34" charset="0"/>
                        </a:rPr>
                        <a:t>45 070</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4 246</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1,52</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1,24</a:t>
                      </a:r>
                    </a:p>
                  </a:txBody>
                  <a:tcPr marL="0" marR="0" marT="0" marB="0" anchor="b"/>
                </a:tc>
                <a:extLst>
                  <a:ext uri="{0D108BD9-81ED-4DB2-BD59-A6C34878D82A}">
                    <a16:rowId xmlns:a16="http://schemas.microsoft.com/office/drawing/2014/main" val="3179658677"/>
                  </a:ext>
                </a:extLst>
              </a:tr>
              <a:tr h="158106">
                <a:tc>
                  <a:txBody>
                    <a:bodyPr/>
                    <a:lstStyle/>
                    <a:p>
                      <a:pPr algn="ctr" fontAlgn="b"/>
                      <a:r>
                        <a:rPr lang="fi-FI" sz="1000" b="0" i="0" u="none" strike="noStrike" dirty="0">
                          <a:solidFill>
                            <a:srgbClr val="000000"/>
                          </a:solidFill>
                          <a:effectLst/>
                          <a:latin typeface="Arial" panose="020B0604020202020204" pitchFamily="34" charset="0"/>
                        </a:rPr>
                        <a:t>2008</a:t>
                      </a:r>
                    </a:p>
                  </a:txBody>
                  <a:tcPr marL="0" marR="0" marT="0" marB="0" anchor="b"/>
                </a:tc>
                <a:tc>
                  <a:txBody>
                    <a:bodyPr/>
                    <a:lstStyle/>
                    <a:p>
                      <a:pPr algn="r" fontAlgn="b"/>
                      <a:r>
                        <a:rPr lang="fi-FI" sz="1000" b="0" i="0" u="none" strike="noStrike">
                          <a:solidFill>
                            <a:srgbClr val="000000"/>
                          </a:solidFill>
                          <a:effectLst/>
                          <a:latin typeface="Arial" panose="020B0604020202020204" pitchFamily="34" charset="0"/>
                        </a:rPr>
                        <a:t>147 892</a:t>
                      </a:r>
                    </a:p>
                  </a:txBody>
                  <a:tcPr marL="0" marR="72000" marT="0" marB="0" anchor="b"/>
                </a:tc>
                <a:tc>
                  <a:txBody>
                    <a:bodyPr/>
                    <a:lstStyle/>
                    <a:p>
                      <a:pPr algn="r" fontAlgn="b"/>
                      <a:r>
                        <a:rPr lang="fi-FI" sz="1000" b="0" i="0" u="none" strike="noStrike" dirty="0">
                          <a:solidFill>
                            <a:srgbClr val="000000"/>
                          </a:solidFill>
                          <a:effectLst/>
                          <a:latin typeface="Arial" panose="020B0604020202020204" pitchFamily="34" charset="0"/>
                        </a:rPr>
                        <a:t>110 739</a:t>
                      </a:r>
                    </a:p>
                  </a:txBody>
                  <a:tcPr marL="0" marR="72000" marT="0" marB="0" anchor="b"/>
                </a:tc>
                <a:tc>
                  <a:txBody>
                    <a:bodyPr/>
                    <a:lstStyle/>
                    <a:p>
                      <a:pPr algn="r" fontAlgn="b"/>
                      <a:r>
                        <a:rPr lang="fi-FI" sz="1000" b="0" i="0" u="none" strike="noStrike">
                          <a:solidFill>
                            <a:srgbClr val="000000"/>
                          </a:solidFill>
                          <a:effectLst/>
                          <a:latin typeface="Arial" panose="020B0604020202020204" pitchFamily="34" charset="0"/>
                        </a:rPr>
                        <a:t>66 005</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58 405</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7 600</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81 887</a:t>
                      </a:r>
                    </a:p>
                  </a:txBody>
                  <a:tcPr marL="0" marR="144000" marT="0" marB="0" anchor="b"/>
                </a:tc>
                <a:tc>
                  <a:txBody>
                    <a:bodyPr/>
                    <a:lstStyle/>
                    <a:p>
                      <a:pPr algn="r" fontAlgn="b"/>
                      <a:r>
                        <a:rPr lang="fi-FI" sz="1000" b="0" i="0" u="none" strike="noStrike" dirty="0">
                          <a:solidFill>
                            <a:srgbClr val="000000"/>
                          </a:solidFill>
                          <a:effectLst/>
                          <a:latin typeface="Arial" panose="020B0604020202020204" pitchFamily="34" charset="0"/>
                        </a:rPr>
                        <a:t>21 222</a:t>
                      </a:r>
                    </a:p>
                  </a:txBody>
                  <a:tcPr marL="0" marR="144000" marT="0" marB="0" anchor="b"/>
                </a:tc>
                <a:tc>
                  <a:txBody>
                    <a:bodyPr/>
                    <a:lstStyle/>
                    <a:p>
                      <a:pPr algn="r" fontAlgn="b"/>
                      <a:r>
                        <a:rPr lang="fi-FI" sz="1000" b="0" i="0" u="none" strike="noStrike" dirty="0">
                          <a:solidFill>
                            <a:srgbClr val="000000"/>
                          </a:solidFill>
                          <a:effectLst/>
                          <a:latin typeface="Arial" panose="020B0604020202020204" pitchFamily="34" charset="0"/>
                        </a:rPr>
                        <a:t>10 711</a:t>
                      </a:r>
                    </a:p>
                  </a:txBody>
                  <a:tcPr marL="0" marR="144000" marT="0" marB="0" anchor="b"/>
                </a:tc>
                <a:tc>
                  <a:txBody>
                    <a:bodyPr/>
                    <a:lstStyle/>
                    <a:p>
                      <a:pPr algn="ctr" fontAlgn="b"/>
                      <a:r>
                        <a:rPr lang="fi-FI" sz="1000" b="0" i="0" u="none" strike="noStrike" dirty="0">
                          <a:solidFill>
                            <a:srgbClr val="000000"/>
                          </a:solidFill>
                          <a:effectLst/>
                          <a:latin typeface="Arial" panose="020B0604020202020204" pitchFamily="34" charset="0"/>
                        </a:rPr>
                        <a:t>478</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45 404</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4 072</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1,53</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1,24</a:t>
                      </a:r>
                    </a:p>
                  </a:txBody>
                  <a:tcPr marL="0" marR="0" marT="0" marB="0" anchor="b"/>
                </a:tc>
                <a:extLst>
                  <a:ext uri="{0D108BD9-81ED-4DB2-BD59-A6C34878D82A}">
                    <a16:rowId xmlns:a16="http://schemas.microsoft.com/office/drawing/2014/main" val="1804810661"/>
                  </a:ext>
                </a:extLst>
              </a:tr>
              <a:tr h="172193">
                <a:tc>
                  <a:txBody>
                    <a:bodyPr/>
                    <a:lstStyle/>
                    <a:p>
                      <a:pPr algn="ctr" fontAlgn="b"/>
                      <a:r>
                        <a:rPr lang="fi-FI" sz="1000" b="0" i="0" u="none" strike="noStrike" dirty="0">
                          <a:solidFill>
                            <a:srgbClr val="000000"/>
                          </a:solidFill>
                          <a:effectLst/>
                          <a:latin typeface="Arial" panose="020B0604020202020204" pitchFamily="34" charset="0"/>
                        </a:rPr>
                        <a:t>2009</a:t>
                      </a:r>
                    </a:p>
                  </a:txBody>
                  <a:tcPr marL="0" marR="0" marT="0" marB="0" anchor="b"/>
                </a:tc>
                <a:tc>
                  <a:txBody>
                    <a:bodyPr/>
                    <a:lstStyle/>
                    <a:p>
                      <a:pPr algn="r" fontAlgn="b"/>
                      <a:r>
                        <a:rPr lang="fi-FI" sz="1000" b="0" i="0" u="none" strike="noStrike">
                          <a:solidFill>
                            <a:srgbClr val="000000"/>
                          </a:solidFill>
                          <a:effectLst/>
                          <a:latin typeface="Arial" panose="020B0604020202020204" pitchFamily="34" charset="0"/>
                        </a:rPr>
                        <a:t>146 979</a:t>
                      </a:r>
                    </a:p>
                  </a:txBody>
                  <a:tcPr marL="0" marR="72000" marT="0" marB="0" anchor="b"/>
                </a:tc>
                <a:tc>
                  <a:txBody>
                    <a:bodyPr/>
                    <a:lstStyle/>
                    <a:p>
                      <a:pPr algn="r" fontAlgn="b"/>
                      <a:r>
                        <a:rPr lang="fi-FI" sz="1000" b="0" i="0" u="none" strike="noStrike">
                          <a:solidFill>
                            <a:srgbClr val="000000"/>
                          </a:solidFill>
                          <a:effectLst/>
                          <a:latin typeface="Arial" panose="020B0604020202020204" pitchFamily="34" charset="0"/>
                        </a:rPr>
                        <a:t>110 139</a:t>
                      </a:r>
                    </a:p>
                  </a:txBody>
                  <a:tcPr marL="0" marR="72000" marT="0" marB="0" anchor="b"/>
                </a:tc>
                <a:tc>
                  <a:txBody>
                    <a:bodyPr/>
                    <a:lstStyle/>
                    <a:p>
                      <a:pPr algn="r" fontAlgn="b"/>
                      <a:r>
                        <a:rPr lang="fi-FI" sz="1000" b="0" i="0" u="none" strike="noStrike">
                          <a:solidFill>
                            <a:srgbClr val="000000"/>
                          </a:solidFill>
                          <a:effectLst/>
                          <a:latin typeface="Arial" panose="020B0604020202020204" pitchFamily="34" charset="0"/>
                        </a:rPr>
                        <a:t>65 191</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56 408</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8 783</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81 788</a:t>
                      </a:r>
                    </a:p>
                  </a:txBody>
                  <a:tcPr marL="0" marR="144000" marT="0" marB="0" anchor="b"/>
                </a:tc>
                <a:tc>
                  <a:txBody>
                    <a:bodyPr/>
                    <a:lstStyle/>
                    <a:p>
                      <a:pPr algn="r" fontAlgn="b"/>
                      <a:r>
                        <a:rPr lang="fi-FI" sz="1000" b="0" i="0" u="none" strike="noStrike" dirty="0">
                          <a:solidFill>
                            <a:srgbClr val="000000"/>
                          </a:solidFill>
                          <a:effectLst/>
                          <a:latin typeface="Arial" panose="020B0604020202020204" pitchFamily="34" charset="0"/>
                        </a:rPr>
                        <a:t>20 717</a:t>
                      </a:r>
                    </a:p>
                  </a:txBody>
                  <a:tcPr marL="0" marR="144000" marT="0" marB="0" anchor="b"/>
                </a:tc>
                <a:tc>
                  <a:txBody>
                    <a:bodyPr/>
                    <a:lstStyle/>
                    <a:p>
                      <a:pPr algn="r" fontAlgn="b"/>
                      <a:r>
                        <a:rPr lang="fi-FI" sz="1000" b="0" i="0" u="none" strike="noStrike" dirty="0">
                          <a:solidFill>
                            <a:srgbClr val="000000"/>
                          </a:solidFill>
                          <a:effectLst/>
                          <a:latin typeface="Arial" panose="020B0604020202020204" pitchFamily="34" charset="0"/>
                        </a:rPr>
                        <a:t>10 620</a:t>
                      </a:r>
                    </a:p>
                  </a:txBody>
                  <a:tcPr marL="0" marR="144000" marT="0" marB="0" anchor="b"/>
                </a:tc>
                <a:tc>
                  <a:txBody>
                    <a:bodyPr/>
                    <a:lstStyle/>
                    <a:p>
                      <a:pPr algn="ctr" fontAlgn="b"/>
                      <a:r>
                        <a:rPr lang="fi-FI" sz="1000" b="0" i="0" u="none" strike="noStrike">
                          <a:solidFill>
                            <a:srgbClr val="000000"/>
                          </a:solidFill>
                          <a:effectLst/>
                          <a:latin typeface="Arial" panose="020B0604020202020204" pitchFamily="34" charset="0"/>
                        </a:rPr>
                        <a:t>445</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45 993</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4 013</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1,61</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1,34</a:t>
                      </a:r>
                    </a:p>
                  </a:txBody>
                  <a:tcPr marL="0" marR="0" marT="0" marB="0" anchor="b"/>
                </a:tc>
                <a:extLst>
                  <a:ext uri="{0D108BD9-81ED-4DB2-BD59-A6C34878D82A}">
                    <a16:rowId xmlns:a16="http://schemas.microsoft.com/office/drawing/2014/main" val="895914905"/>
                  </a:ext>
                </a:extLst>
              </a:tr>
              <a:tr h="172193">
                <a:tc>
                  <a:txBody>
                    <a:bodyPr/>
                    <a:lstStyle/>
                    <a:p>
                      <a:pPr algn="ctr" fontAlgn="b"/>
                      <a:r>
                        <a:rPr lang="fi-FI" sz="1000" b="0" i="0" u="none" strike="noStrike">
                          <a:solidFill>
                            <a:srgbClr val="000000"/>
                          </a:solidFill>
                          <a:effectLst/>
                          <a:latin typeface="Arial" panose="020B0604020202020204" pitchFamily="34" charset="0"/>
                        </a:rPr>
                        <a:t>2010</a:t>
                      </a:r>
                    </a:p>
                  </a:txBody>
                  <a:tcPr marL="0" marR="0" marT="0" marB="0" anchor="b"/>
                </a:tc>
                <a:tc>
                  <a:txBody>
                    <a:bodyPr/>
                    <a:lstStyle/>
                    <a:p>
                      <a:pPr algn="r" fontAlgn="b"/>
                      <a:r>
                        <a:rPr lang="fi-FI" sz="1000" b="0" i="0" u="none" strike="noStrike">
                          <a:solidFill>
                            <a:srgbClr val="000000"/>
                          </a:solidFill>
                          <a:effectLst/>
                          <a:latin typeface="Arial" panose="020B0604020202020204" pitchFamily="34" charset="0"/>
                        </a:rPr>
                        <a:t>146 166</a:t>
                      </a:r>
                    </a:p>
                  </a:txBody>
                  <a:tcPr marL="0" marR="72000" marT="0" marB="0" anchor="b"/>
                </a:tc>
                <a:tc>
                  <a:txBody>
                    <a:bodyPr/>
                    <a:lstStyle/>
                    <a:p>
                      <a:pPr algn="r" fontAlgn="b"/>
                      <a:r>
                        <a:rPr lang="fi-FI" sz="1000" b="0" i="0" u="none" strike="noStrike">
                          <a:solidFill>
                            <a:srgbClr val="000000"/>
                          </a:solidFill>
                          <a:effectLst/>
                          <a:latin typeface="Arial" panose="020B0604020202020204" pitchFamily="34" charset="0"/>
                        </a:rPr>
                        <a:t>109 387</a:t>
                      </a:r>
                    </a:p>
                  </a:txBody>
                  <a:tcPr marL="0" marR="72000" marT="0" marB="0" anchor="b"/>
                </a:tc>
                <a:tc>
                  <a:txBody>
                    <a:bodyPr/>
                    <a:lstStyle/>
                    <a:p>
                      <a:pPr algn="r" fontAlgn="b"/>
                      <a:r>
                        <a:rPr lang="fi-FI" sz="1000" b="0" i="0" u="none" strike="noStrike">
                          <a:solidFill>
                            <a:srgbClr val="000000"/>
                          </a:solidFill>
                          <a:effectLst/>
                          <a:latin typeface="Arial" panose="020B0604020202020204" pitchFamily="34" charset="0"/>
                        </a:rPr>
                        <a:t>64 744</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56 830</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7 914</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81 422</a:t>
                      </a:r>
                    </a:p>
                  </a:txBody>
                  <a:tcPr marL="0" marR="144000" marT="0" marB="0" anchor="b"/>
                </a:tc>
                <a:tc>
                  <a:txBody>
                    <a:bodyPr/>
                    <a:lstStyle/>
                    <a:p>
                      <a:pPr algn="r" fontAlgn="b"/>
                      <a:r>
                        <a:rPr lang="fi-FI" sz="1000" b="0" i="0" u="none" strike="noStrike" dirty="0">
                          <a:solidFill>
                            <a:srgbClr val="000000"/>
                          </a:solidFill>
                          <a:effectLst/>
                          <a:latin typeface="Arial" panose="020B0604020202020204" pitchFamily="34" charset="0"/>
                        </a:rPr>
                        <a:t>20 308</a:t>
                      </a:r>
                    </a:p>
                  </a:txBody>
                  <a:tcPr marL="0" marR="144000" marT="0" marB="0" anchor="b"/>
                </a:tc>
                <a:tc>
                  <a:txBody>
                    <a:bodyPr/>
                    <a:lstStyle/>
                    <a:p>
                      <a:pPr algn="r" fontAlgn="b"/>
                      <a:r>
                        <a:rPr lang="fi-FI" sz="1000" b="0" i="0" u="none" strike="noStrike" dirty="0">
                          <a:solidFill>
                            <a:srgbClr val="000000"/>
                          </a:solidFill>
                          <a:effectLst/>
                          <a:latin typeface="Arial" panose="020B0604020202020204" pitchFamily="34" charset="0"/>
                        </a:rPr>
                        <a:t>10 630</a:t>
                      </a:r>
                    </a:p>
                  </a:txBody>
                  <a:tcPr marL="0" marR="144000" marT="0" marB="0" anchor="b"/>
                </a:tc>
                <a:tc>
                  <a:txBody>
                    <a:bodyPr/>
                    <a:lstStyle/>
                    <a:p>
                      <a:pPr algn="ctr" fontAlgn="b"/>
                      <a:r>
                        <a:rPr lang="fi-FI" sz="1000" b="0" i="0" u="none" strike="noStrike">
                          <a:solidFill>
                            <a:srgbClr val="000000"/>
                          </a:solidFill>
                          <a:effectLst/>
                          <a:latin typeface="Arial" panose="020B0604020202020204" pitchFamily="34" charset="0"/>
                        </a:rPr>
                        <a:t>476</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46 125</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3 883</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1,57</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1,31</a:t>
                      </a:r>
                    </a:p>
                  </a:txBody>
                  <a:tcPr marL="0" marR="0" marT="0" marB="0" anchor="b"/>
                </a:tc>
                <a:extLst>
                  <a:ext uri="{0D108BD9-81ED-4DB2-BD59-A6C34878D82A}">
                    <a16:rowId xmlns:a16="http://schemas.microsoft.com/office/drawing/2014/main" val="4077386019"/>
                  </a:ext>
                </a:extLst>
              </a:tr>
              <a:tr h="172193">
                <a:tc>
                  <a:txBody>
                    <a:bodyPr/>
                    <a:lstStyle/>
                    <a:p>
                      <a:pPr algn="ctr" fontAlgn="b"/>
                      <a:r>
                        <a:rPr lang="fi-FI" sz="1000" b="0" i="0" u="none" strike="noStrike">
                          <a:solidFill>
                            <a:srgbClr val="000000"/>
                          </a:solidFill>
                          <a:effectLst/>
                          <a:latin typeface="Arial" panose="020B0604020202020204" pitchFamily="34" charset="0"/>
                        </a:rPr>
                        <a:t>2011</a:t>
                      </a:r>
                    </a:p>
                  </a:txBody>
                  <a:tcPr marL="0" marR="0" marT="0" marB="0" anchor="b"/>
                </a:tc>
                <a:tc>
                  <a:txBody>
                    <a:bodyPr/>
                    <a:lstStyle/>
                    <a:p>
                      <a:pPr algn="r" fontAlgn="b"/>
                      <a:r>
                        <a:rPr lang="fi-FI" sz="1000" b="0" i="0" u="none" strike="noStrike">
                          <a:solidFill>
                            <a:srgbClr val="000000"/>
                          </a:solidFill>
                          <a:effectLst/>
                          <a:latin typeface="Arial" panose="020B0604020202020204" pitchFamily="34" charset="0"/>
                        </a:rPr>
                        <a:t>145 353</a:t>
                      </a:r>
                    </a:p>
                  </a:txBody>
                  <a:tcPr marL="0" marR="72000" marT="0" marB="0" anchor="b"/>
                </a:tc>
                <a:tc>
                  <a:txBody>
                    <a:bodyPr/>
                    <a:lstStyle/>
                    <a:p>
                      <a:pPr algn="r" fontAlgn="b"/>
                      <a:r>
                        <a:rPr lang="fi-FI" sz="1000" b="0" i="0" u="none" strike="noStrike">
                          <a:solidFill>
                            <a:srgbClr val="000000"/>
                          </a:solidFill>
                          <a:effectLst/>
                          <a:latin typeface="Arial" panose="020B0604020202020204" pitchFamily="34" charset="0"/>
                        </a:rPr>
                        <a:t>108 708</a:t>
                      </a:r>
                    </a:p>
                  </a:txBody>
                  <a:tcPr marL="0" marR="72000" marT="0" marB="0" anchor="b"/>
                </a:tc>
                <a:tc>
                  <a:txBody>
                    <a:bodyPr/>
                    <a:lstStyle/>
                    <a:p>
                      <a:pPr algn="r" fontAlgn="b"/>
                      <a:r>
                        <a:rPr lang="fi-FI" sz="1000" b="0" i="0" u="none" strike="noStrike">
                          <a:solidFill>
                            <a:srgbClr val="000000"/>
                          </a:solidFill>
                          <a:effectLst/>
                          <a:latin typeface="Arial" panose="020B0604020202020204" pitchFamily="34" charset="0"/>
                        </a:rPr>
                        <a:t>64 408</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56 744</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7 664</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80 945</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19 993</a:t>
                      </a:r>
                    </a:p>
                  </a:txBody>
                  <a:tcPr marL="0" marR="144000" marT="0" marB="0" anchor="b"/>
                </a:tc>
                <a:tc>
                  <a:txBody>
                    <a:bodyPr/>
                    <a:lstStyle/>
                    <a:p>
                      <a:pPr algn="r" fontAlgn="b"/>
                      <a:r>
                        <a:rPr lang="fi-FI" sz="1000" b="0" i="0" u="none" strike="noStrike" dirty="0">
                          <a:solidFill>
                            <a:srgbClr val="000000"/>
                          </a:solidFill>
                          <a:effectLst/>
                          <a:latin typeface="Arial" panose="020B0604020202020204" pitchFamily="34" charset="0"/>
                        </a:rPr>
                        <a:t>10 239</a:t>
                      </a:r>
                    </a:p>
                  </a:txBody>
                  <a:tcPr marL="0" marR="144000" marT="0" marB="0" anchor="b"/>
                </a:tc>
                <a:tc>
                  <a:txBody>
                    <a:bodyPr/>
                    <a:lstStyle/>
                    <a:p>
                      <a:pPr algn="ctr" fontAlgn="b"/>
                      <a:r>
                        <a:rPr lang="fi-FI" sz="1000" b="0" i="0" u="none" strike="noStrike">
                          <a:solidFill>
                            <a:srgbClr val="000000"/>
                          </a:solidFill>
                          <a:effectLst/>
                          <a:latin typeface="Arial" panose="020B0604020202020204" pitchFamily="34" charset="0"/>
                        </a:rPr>
                        <a:t>455</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46 495</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3 763</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1,56</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1,29</a:t>
                      </a:r>
                    </a:p>
                  </a:txBody>
                  <a:tcPr marL="0" marR="0" marT="0" marB="0" anchor="b"/>
                </a:tc>
                <a:extLst>
                  <a:ext uri="{0D108BD9-81ED-4DB2-BD59-A6C34878D82A}">
                    <a16:rowId xmlns:a16="http://schemas.microsoft.com/office/drawing/2014/main" val="3725076954"/>
                  </a:ext>
                </a:extLst>
              </a:tr>
              <a:tr h="172193">
                <a:tc>
                  <a:txBody>
                    <a:bodyPr/>
                    <a:lstStyle/>
                    <a:p>
                      <a:pPr algn="ctr" fontAlgn="b"/>
                      <a:r>
                        <a:rPr lang="fi-FI" sz="1000" b="0" i="0" u="none" strike="noStrike" dirty="0">
                          <a:solidFill>
                            <a:srgbClr val="000000"/>
                          </a:solidFill>
                          <a:effectLst/>
                          <a:latin typeface="Arial" panose="020B0604020202020204" pitchFamily="34" charset="0"/>
                        </a:rPr>
                        <a:t>2012</a:t>
                      </a:r>
                    </a:p>
                  </a:txBody>
                  <a:tcPr marL="0" marR="0" marT="0" marB="0" anchor="b"/>
                </a:tc>
                <a:tc>
                  <a:txBody>
                    <a:bodyPr/>
                    <a:lstStyle/>
                    <a:p>
                      <a:pPr algn="r" fontAlgn="b"/>
                      <a:r>
                        <a:rPr lang="fi-FI" sz="1000" b="0" i="0" u="none" strike="noStrike">
                          <a:solidFill>
                            <a:srgbClr val="000000"/>
                          </a:solidFill>
                          <a:effectLst/>
                          <a:latin typeface="Arial" panose="020B0604020202020204" pitchFamily="34" charset="0"/>
                        </a:rPr>
                        <a:t>144 393</a:t>
                      </a:r>
                    </a:p>
                  </a:txBody>
                  <a:tcPr marL="0" marR="72000" marT="0" marB="0" anchor="b"/>
                </a:tc>
                <a:tc>
                  <a:txBody>
                    <a:bodyPr/>
                    <a:lstStyle/>
                    <a:p>
                      <a:pPr algn="r" fontAlgn="b"/>
                      <a:r>
                        <a:rPr lang="fi-FI" sz="1000" b="0" i="0" u="none" strike="noStrike">
                          <a:solidFill>
                            <a:srgbClr val="000000"/>
                          </a:solidFill>
                          <a:effectLst/>
                          <a:latin typeface="Arial" panose="020B0604020202020204" pitchFamily="34" charset="0"/>
                        </a:rPr>
                        <a:t>107 932</a:t>
                      </a:r>
                    </a:p>
                  </a:txBody>
                  <a:tcPr marL="0" marR="72000" marT="0" marB="0" anchor="b"/>
                </a:tc>
                <a:tc>
                  <a:txBody>
                    <a:bodyPr/>
                    <a:lstStyle/>
                    <a:p>
                      <a:pPr algn="r" fontAlgn="b"/>
                      <a:r>
                        <a:rPr lang="fi-FI" sz="1000" b="0" i="0" u="none" strike="noStrike">
                          <a:solidFill>
                            <a:srgbClr val="000000"/>
                          </a:solidFill>
                          <a:effectLst/>
                          <a:latin typeface="Arial" panose="020B0604020202020204" pitchFamily="34" charset="0"/>
                        </a:rPr>
                        <a:t>63 906</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55 796</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8 110</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80 487</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19 590</a:t>
                      </a:r>
                    </a:p>
                  </a:txBody>
                  <a:tcPr marL="0" marR="144000" marT="0" marB="0" anchor="b"/>
                </a:tc>
                <a:tc>
                  <a:txBody>
                    <a:bodyPr/>
                    <a:lstStyle/>
                    <a:p>
                      <a:pPr algn="r" fontAlgn="b"/>
                      <a:r>
                        <a:rPr lang="fi-FI" sz="1000" b="0" i="0" u="none" strike="noStrike" dirty="0">
                          <a:solidFill>
                            <a:srgbClr val="000000"/>
                          </a:solidFill>
                          <a:effectLst/>
                          <a:latin typeface="Arial" panose="020B0604020202020204" pitchFamily="34" charset="0"/>
                        </a:rPr>
                        <a:t>10 171</a:t>
                      </a:r>
                    </a:p>
                  </a:txBody>
                  <a:tcPr marL="0" marR="144000" marT="0" marB="0" anchor="b"/>
                </a:tc>
                <a:tc>
                  <a:txBody>
                    <a:bodyPr/>
                    <a:lstStyle/>
                    <a:p>
                      <a:pPr algn="ctr" fontAlgn="b"/>
                      <a:r>
                        <a:rPr lang="fi-FI" sz="1000" b="0" i="0" u="none" strike="noStrike">
                          <a:solidFill>
                            <a:srgbClr val="000000"/>
                          </a:solidFill>
                          <a:effectLst/>
                          <a:latin typeface="Arial" panose="020B0604020202020204" pitchFamily="34" charset="0"/>
                        </a:rPr>
                        <a:t>423</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46 724</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3 579</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1,59</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1,32</a:t>
                      </a:r>
                    </a:p>
                  </a:txBody>
                  <a:tcPr marL="0" marR="0" marT="0" marB="0" anchor="b"/>
                </a:tc>
                <a:extLst>
                  <a:ext uri="{0D108BD9-81ED-4DB2-BD59-A6C34878D82A}">
                    <a16:rowId xmlns:a16="http://schemas.microsoft.com/office/drawing/2014/main" val="4033357794"/>
                  </a:ext>
                </a:extLst>
              </a:tr>
              <a:tr h="172193">
                <a:tc>
                  <a:txBody>
                    <a:bodyPr/>
                    <a:lstStyle/>
                    <a:p>
                      <a:pPr algn="ctr" fontAlgn="b"/>
                      <a:r>
                        <a:rPr lang="fi-FI" sz="1000" b="0" i="0" u="none" strike="noStrike">
                          <a:solidFill>
                            <a:srgbClr val="000000"/>
                          </a:solidFill>
                          <a:effectLst/>
                          <a:latin typeface="Arial" panose="020B0604020202020204" pitchFamily="34" charset="0"/>
                        </a:rPr>
                        <a:t>2013</a:t>
                      </a:r>
                    </a:p>
                  </a:txBody>
                  <a:tcPr marL="0" marR="0" marT="0" marB="0" anchor="b"/>
                </a:tc>
                <a:tc>
                  <a:txBody>
                    <a:bodyPr/>
                    <a:lstStyle/>
                    <a:p>
                      <a:pPr algn="r" fontAlgn="b"/>
                      <a:r>
                        <a:rPr lang="fi-FI" sz="1000" b="0" i="0" u="none" strike="noStrike">
                          <a:solidFill>
                            <a:srgbClr val="000000"/>
                          </a:solidFill>
                          <a:effectLst/>
                          <a:latin typeface="Arial" panose="020B0604020202020204" pitchFamily="34" charset="0"/>
                        </a:rPr>
                        <a:t>143 638</a:t>
                      </a:r>
                    </a:p>
                  </a:txBody>
                  <a:tcPr marL="0" marR="72000" marT="0" marB="0" anchor="b"/>
                </a:tc>
                <a:tc>
                  <a:txBody>
                    <a:bodyPr/>
                    <a:lstStyle/>
                    <a:p>
                      <a:pPr algn="r" fontAlgn="b"/>
                      <a:r>
                        <a:rPr lang="fi-FI" sz="1000" b="0" i="0" u="none" strike="noStrike">
                          <a:solidFill>
                            <a:srgbClr val="000000"/>
                          </a:solidFill>
                          <a:effectLst/>
                          <a:latin typeface="Arial" panose="020B0604020202020204" pitchFamily="34" charset="0"/>
                        </a:rPr>
                        <a:t>107 072</a:t>
                      </a:r>
                    </a:p>
                  </a:txBody>
                  <a:tcPr marL="0" marR="72000" marT="0" marB="0" anchor="b"/>
                </a:tc>
                <a:tc>
                  <a:txBody>
                    <a:bodyPr/>
                    <a:lstStyle/>
                    <a:p>
                      <a:pPr algn="r" fontAlgn="b"/>
                      <a:r>
                        <a:rPr lang="fi-FI" sz="1000" b="0" i="0" u="none" strike="noStrike">
                          <a:solidFill>
                            <a:srgbClr val="000000"/>
                          </a:solidFill>
                          <a:effectLst/>
                          <a:latin typeface="Arial" panose="020B0604020202020204" pitchFamily="34" charset="0"/>
                        </a:rPr>
                        <a:t>63 404</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54 454</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8 950</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80 234</a:t>
                      </a:r>
                    </a:p>
                  </a:txBody>
                  <a:tcPr marL="0" marR="144000" marT="0" marB="0" anchor="b"/>
                </a:tc>
                <a:tc>
                  <a:txBody>
                    <a:bodyPr/>
                    <a:lstStyle/>
                    <a:p>
                      <a:pPr algn="r" fontAlgn="b"/>
                      <a:r>
                        <a:rPr lang="fi-FI" sz="1000" b="0" i="0" u="none" strike="noStrike" dirty="0">
                          <a:solidFill>
                            <a:srgbClr val="000000"/>
                          </a:solidFill>
                          <a:effectLst/>
                          <a:latin typeface="Arial" panose="020B0604020202020204" pitchFamily="34" charset="0"/>
                        </a:rPr>
                        <a:t>19 323</a:t>
                      </a:r>
                    </a:p>
                  </a:txBody>
                  <a:tcPr marL="0" marR="144000" marT="0" marB="0" anchor="b"/>
                </a:tc>
                <a:tc>
                  <a:txBody>
                    <a:bodyPr/>
                    <a:lstStyle/>
                    <a:p>
                      <a:pPr algn="r" fontAlgn="b"/>
                      <a:r>
                        <a:rPr lang="fi-FI" sz="1000" b="0" i="0" u="none" strike="noStrike" dirty="0">
                          <a:solidFill>
                            <a:srgbClr val="000000"/>
                          </a:solidFill>
                          <a:effectLst/>
                          <a:latin typeface="Arial" panose="020B0604020202020204" pitchFamily="34" charset="0"/>
                        </a:rPr>
                        <a:t>10 039</a:t>
                      </a:r>
                    </a:p>
                  </a:txBody>
                  <a:tcPr marL="0" marR="144000" marT="0" marB="0" anchor="b"/>
                </a:tc>
                <a:tc>
                  <a:txBody>
                    <a:bodyPr/>
                    <a:lstStyle/>
                    <a:p>
                      <a:pPr algn="ctr" fontAlgn="b"/>
                      <a:r>
                        <a:rPr lang="fi-FI" sz="1000" b="0" i="0" u="none" strike="noStrike">
                          <a:solidFill>
                            <a:srgbClr val="000000"/>
                          </a:solidFill>
                          <a:effectLst/>
                          <a:latin typeface="Arial" panose="020B0604020202020204" pitchFamily="34" charset="0"/>
                        </a:rPr>
                        <a:t>170</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47 070</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3 632</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1,64</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1,37</a:t>
                      </a:r>
                    </a:p>
                  </a:txBody>
                  <a:tcPr marL="0" marR="0" marT="0" marB="0" anchor="b"/>
                </a:tc>
                <a:extLst>
                  <a:ext uri="{0D108BD9-81ED-4DB2-BD59-A6C34878D82A}">
                    <a16:rowId xmlns:a16="http://schemas.microsoft.com/office/drawing/2014/main" val="1881083485"/>
                  </a:ext>
                </a:extLst>
              </a:tr>
              <a:tr h="172193">
                <a:tc>
                  <a:txBody>
                    <a:bodyPr/>
                    <a:lstStyle/>
                    <a:p>
                      <a:pPr algn="ctr" fontAlgn="b"/>
                      <a:r>
                        <a:rPr lang="fi-FI" sz="1000" b="0" i="0" u="none" strike="noStrike" dirty="0">
                          <a:solidFill>
                            <a:srgbClr val="000000"/>
                          </a:solidFill>
                          <a:effectLst/>
                          <a:latin typeface="Arial" panose="020B0604020202020204" pitchFamily="34" charset="0"/>
                        </a:rPr>
                        <a:t>2014</a:t>
                      </a:r>
                    </a:p>
                  </a:txBody>
                  <a:tcPr marL="0" marR="0" marT="0" marB="0" anchor="b"/>
                </a:tc>
                <a:tc>
                  <a:txBody>
                    <a:bodyPr/>
                    <a:lstStyle/>
                    <a:p>
                      <a:pPr algn="r" fontAlgn="b"/>
                      <a:r>
                        <a:rPr lang="fi-FI" sz="1000" b="0" i="0" u="none" strike="noStrike">
                          <a:solidFill>
                            <a:srgbClr val="000000"/>
                          </a:solidFill>
                          <a:effectLst/>
                          <a:latin typeface="Arial" panose="020B0604020202020204" pitchFamily="34" charset="0"/>
                        </a:rPr>
                        <a:t>142 746</a:t>
                      </a:r>
                    </a:p>
                  </a:txBody>
                  <a:tcPr marL="0" marR="72000" marT="0" marB="0" anchor="b"/>
                </a:tc>
                <a:tc>
                  <a:txBody>
                    <a:bodyPr/>
                    <a:lstStyle/>
                    <a:p>
                      <a:pPr algn="r" fontAlgn="b"/>
                      <a:r>
                        <a:rPr lang="fi-FI" sz="1000" b="0" i="0" u="none" strike="noStrike">
                          <a:solidFill>
                            <a:srgbClr val="000000"/>
                          </a:solidFill>
                          <a:effectLst/>
                          <a:latin typeface="Arial" panose="020B0604020202020204" pitchFamily="34" charset="0"/>
                        </a:rPr>
                        <a:t>106 080</a:t>
                      </a:r>
                    </a:p>
                  </a:txBody>
                  <a:tcPr marL="0" marR="72000" marT="0" marB="0" anchor="b"/>
                </a:tc>
                <a:tc>
                  <a:txBody>
                    <a:bodyPr/>
                    <a:lstStyle/>
                    <a:p>
                      <a:pPr algn="r" fontAlgn="b"/>
                      <a:r>
                        <a:rPr lang="fi-FI" sz="1000" b="0" i="0" u="none" strike="noStrike">
                          <a:solidFill>
                            <a:srgbClr val="000000"/>
                          </a:solidFill>
                          <a:effectLst/>
                          <a:latin typeface="Arial" panose="020B0604020202020204" pitchFamily="34" charset="0"/>
                        </a:rPr>
                        <a:t>63 099</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53 483</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9 616</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79 647</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19 069</a:t>
                      </a:r>
                    </a:p>
                  </a:txBody>
                  <a:tcPr marL="0" marR="144000" marT="0" marB="0" anchor="b"/>
                </a:tc>
                <a:tc>
                  <a:txBody>
                    <a:bodyPr/>
                    <a:lstStyle/>
                    <a:p>
                      <a:pPr algn="r" fontAlgn="b"/>
                      <a:r>
                        <a:rPr lang="fi-FI" sz="1000" b="0" i="0" u="none" strike="noStrike" dirty="0">
                          <a:solidFill>
                            <a:srgbClr val="000000"/>
                          </a:solidFill>
                          <a:effectLst/>
                          <a:latin typeface="Arial" panose="020B0604020202020204" pitchFamily="34" charset="0"/>
                        </a:rPr>
                        <a:t>9 769</a:t>
                      </a:r>
                    </a:p>
                  </a:txBody>
                  <a:tcPr marL="0" marR="144000" marT="0" marB="0" anchor="b"/>
                </a:tc>
                <a:tc>
                  <a:txBody>
                    <a:bodyPr/>
                    <a:lstStyle/>
                    <a:p>
                      <a:pPr algn="ctr" fontAlgn="b"/>
                      <a:r>
                        <a:rPr lang="fi-FI" sz="1000" b="0" i="0" u="none" strike="noStrike">
                          <a:solidFill>
                            <a:srgbClr val="000000"/>
                          </a:solidFill>
                          <a:effectLst/>
                          <a:latin typeface="Arial" panose="020B0604020202020204" pitchFamily="34" charset="0"/>
                        </a:rPr>
                        <a:t>189</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47 226</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3 394</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1,67</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1,41</a:t>
                      </a:r>
                    </a:p>
                  </a:txBody>
                  <a:tcPr marL="0" marR="0" marT="0" marB="0" anchor="b"/>
                </a:tc>
                <a:extLst>
                  <a:ext uri="{0D108BD9-81ED-4DB2-BD59-A6C34878D82A}">
                    <a16:rowId xmlns:a16="http://schemas.microsoft.com/office/drawing/2014/main" val="1836358714"/>
                  </a:ext>
                </a:extLst>
              </a:tr>
              <a:tr h="172193">
                <a:tc>
                  <a:txBody>
                    <a:bodyPr/>
                    <a:lstStyle/>
                    <a:p>
                      <a:pPr algn="ctr" fontAlgn="b"/>
                      <a:r>
                        <a:rPr lang="fi-FI" sz="1000" b="0" i="0" u="none" strike="noStrike">
                          <a:solidFill>
                            <a:srgbClr val="000000"/>
                          </a:solidFill>
                          <a:effectLst/>
                          <a:latin typeface="Arial" panose="020B0604020202020204" pitchFamily="34" charset="0"/>
                        </a:rPr>
                        <a:t>2015</a:t>
                      </a:r>
                    </a:p>
                  </a:txBody>
                  <a:tcPr marL="0" marR="0" marT="0" marB="0" anchor="b"/>
                </a:tc>
                <a:tc>
                  <a:txBody>
                    <a:bodyPr/>
                    <a:lstStyle/>
                    <a:p>
                      <a:pPr algn="r" fontAlgn="b"/>
                      <a:r>
                        <a:rPr lang="fi-FI" sz="1000" b="0" i="0" u="none" strike="noStrike">
                          <a:solidFill>
                            <a:srgbClr val="000000"/>
                          </a:solidFill>
                          <a:effectLst/>
                          <a:latin typeface="Arial" panose="020B0604020202020204" pitchFamily="34" charset="0"/>
                        </a:rPr>
                        <a:t>141 621</a:t>
                      </a:r>
                    </a:p>
                  </a:txBody>
                  <a:tcPr marL="0" marR="72000" marT="0" marB="0" anchor="b"/>
                </a:tc>
                <a:tc>
                  <a:txBody>
                    <a:bodyPr/>
                    <a:lstStyle/>
                    <a:p>
                      <a:pPr algn="r" fontAlgn="b"/>
                      <a:r>
                        <a:rPr lang="fi-FI" sz="1000" b="0" i="0" u="none" strike="noStrike">
                          <a:solidFill>
                            <a:srgbClr val="000000"/>
                          </a:solidFill>
                          <a:effectLst/>
                          <a:latin typeface="Arial" panose="020B0604020202020204" pitchFamily="34" charset="0"/>
                        </a:rPr>
                        <a:t>105 294</a:t>
                      </a:r>
                    </a:p>
                  </a:txBody>
                  <a:tcPr marL="0" marR="72000" marT="0" marB="0" anchor="b"/>
                </a:tc>
                <a:tc>
                  <a:txBody>
                    <a:bodyPr/>
                    <a:lstStyle/>
                    <a:p>
                      <a:pPr algn="r" fontAlgn="b"/>
                      <a:r>
                        <a:rPr lang="fi-FI" sz="1000" b="0" i="0" u="none" strike="noStrike">
                          <a:solidFill>
                            <a:srgbClr val="000000"/>
                          </a:solidFill>
                          <a:effectLst/>
                          <a:latin typeface="Arial" panose="020B0604020202020204" pitchFamily="34" charset="0"/>
                        </a:rPr>
                        <a:t>61 888</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51 691</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10 197</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79 733</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18 771</a:t>
                      </a:r>
                    </a:p>
                  </a:txBody>
                  <a:tcPr marL="0" marR="144000" marT="0" marB="0" anchor="b"/>
                </a:tc>
                <a:tc>
                  <a:txBody>
                    <a:bodyPr/>
                    <a:lstStyle/>
                    <a:p>
                      <a:pPr algn="r" fontAlgn="b"/>
                      <a:r>
                        <a:rPr lang="fi-FI" sz="1000" b="0" i="0" u="none" strike="noStrike" dirty="0">
                          <a:solidFill>
                            <a:srgbClr val="000000"/>
                          </a:solidFill>
                          <a:effectLst/>
                          <a:latin typeface="Arial" panose="020B0604020202020204" pitchFamily="34" charset="0"/>
                        </a:rPr>
                        <a:t>9 742</a:t>
                      </a:r>
                    </a:p>
                  </a:txBody>
                  <a:tcPr marL="0" marR="144000" marT="0" marB="0" anchor="b"/>
                </a:tc>
                <a:tc>
                  <a:txBody>
                    <a:bodyPr/>
                    <a:lstStyle/>
                    <a:p>
                      <a:pPr algn="ctr" fontAlgn="b"/>
                      <a:r>
                        <a:rPr lang="fi-FI" sz="1000" b="0" i="0" u="none" strike="noStrike">
                          <a:solidFill>
                            <a:srgbClr val="000000"/>
                          </a:solidFill>
                          <a:effectLst/>
                          <a:latin typeface="Arial" panose="020B0604020202020204" pitchFamily="34" charset="0"/>
                        </a:rPr>
                        <a:t>170</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47 568</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3 482</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1,74</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1,43</a:t>
                      </a:r>
                    </a:p>
                  </a:txBody>
                  <a:tcPr marL="0" marR="0" marT="0" marB="0" anchor="b"/>
                </a:tc>
                <a:extLst>
                  <a:ext uri="{0D108BD9-81ED-4DB2-BD59-A6C34878D82A}">
                    <a16:rowId xmlns:a16="http://schemas.microsoft.com/office/drawing/2014/main" val="1243141765"/>
                  </a:ext>
                </a:extLst>
              </a:tr>
              <a:tr h="172193">
                <a:tc>
                  <a:txBody>
                    <a:bodyPr/>
                    <a:lstStyle/>
                    <a:p>
                      <a:pPr algn="ctr" fontAlgn="b"/>
                      <a:r>
                        <a:rPr lang="fi-FI" sz="1000" b="0" i="0" u="none" strike="noStrike">
                          <a:solidFill>
                            <a:srgbClr val="000000"/>
                          </a:solidFill>
                          <a:effectLst/>
                          <a:latin typeface="Arial" panose="020B0604020202020204" pitchFamily="34" charset="0"/>
                        </a:rPr>
                        <a:t>2016</a:t>
                      </a:r>
                    </a:p>
                  </a:txBody>
                  <a:tcPr marL="0" marR="0" marT="0" marB="0" anchor="b"/>
                </a:tc>
                <a:tc>
                  <a:txBody>
                    <a:bodyPr/>
                    <a:lstStyle/>
                    <a:p>
                      <a:pPr algn="r" fontAlgn="b"/>
                      <a:r>
                        <a:rPr lang="fi-FI" sz="1000" b="0" i="0" u="none" strike="noStrike">
                          <a:solidFill>
                            <a:srgbClr val="000000"/>
                          </a:solidFill>
                          <a:effectLst/>
                          <a:latin typeface="Arial" panose="020B0604020202020204" pitchFamily="34" charset="0"/>
                        </a:rPr>
                        <a:t>140 422</a:t>
                      </a:r>
                    </a:p>
                  </a:txBody>
                  <a:tcPr marL="0" marR="72000" marT="0" marB="0" anchor="b"/>
                </a:tc>
                <a:tc>
                  <a:txBody>
                    <a:bodyPr/>
                    <a:lstStyle/>
                    <a:p>
                      <a:pPr algn="r" fontAlgn="b"/>
                      <a:r>
                        <a:rPr lang="fi-FI" sz="1000" b="0" i="0" u="none" strike="noStrike">
                          <a:solidFill>
                            <a:srgbClr val="000000"/>
                          </a:solidFill>
                          <a:effectLst/>
                          <a:latin typeface="Arial" panose="020B0604020202020204" pitchFamily="34" charset="0"/>
                        </a:rPr>
                        <a:t>103 974</a:t>
                      </a:r>
                    </a:p>
                  </a:txBody>
                  <a:tcPr marL="0" marR="72000" marT="0" marB="0" anchor="b"/>
                </a:tc>
                <a:tc>
                  <a:txBody>
                    <a:bodyPr/>
                    <a:lstStyle/>
                    <a:p>
                      <a:pPr algn="r" fontAlgn="b"/>
                      <a:r>
                        <a:rPr lang="fi-FI" sz="1000" b="0" i="0" u="none" strike="noStrike">
                          <a:solidFill>
                            <a:srgbClr val="000000"/>
                          </a:solidFill>
                          <a:effectLst/>
                          <a:latin typeface="Arial" panose="020B0604020202020204" pitchFamily="34" charset="0"/>
                        </a:rPr>
                        <a:t>61 319</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51 991</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9 328</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79 103</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18 382</a:t>
                      </a:r>
                    </a:p>
                  </a:txBody>
                  <a:tcPr marL="0" marR="144000" marT="0" marB="0" anchor="b"/>
                </a:tc>
                <a:tc>
                  <a:txBody>
                    <a:bodyPr/>
                    <a:lstStyle/>
                    <a:p>
                      <a:pPr algn="r" fontAlgn="b"/>
                      <a:r>
                        <a:rPr lang="fi-FI" sz="1000" b="0" i="0" u="none" strike="noStrike" dirty="0">
                          <a:solidFill>
                            <a:srgbClr val="000000"/>
                          </a:solidFill>
                          <a:effectLst/>
                          <a:latin typeface="Arial" panose="020B0604020202020204" pitchFamily="34" charset="0"/>
                        </a:rPr>
                        <a:t>9 357</a:t>
                      </a:r>
                    </a:p>
                  </a:txBody>
                  <a:tcPr marL="0" marR="144000" marT="0" marB="0" anchor="b"/>
                </a:tc>
                <a:tc>
                  <a:txBody>
                    <a:bodyPr/>
                    <a:lstStyle/>
                    <a:p>
                      <a:pPr algn="ctr" fontAlgn="b"/>
                      <a:r>
                        <a:rPr lang="fi-FI" sz="1000" b="0" i="0" u="none" strike="noStrike">
                          <a:solidFill>
                            <a:srgbClr val="000000"/>
                          </a:solidFill>
                          <a:effectLst/>
                          <a:latin typeface="Arial" panose="020B0604020202020204" pitchFamily="34" charset="0"/>
                        </a:rPr>
                        <a:t>163</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47 803</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3 398</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1,70</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1,42</a:t>
                      </a:r>
                    </a:p>
                  </a:txBody>
                  <a:tcPr marL="0" marR="0" marT="0" marB="0" anchor="b"/>
                </a:tc>
                <a:extLst>
                  <a:ext uri="{0D108BD9-81ED-4DB2-BD59-A6C34878D82A}">
                    <a16:rowId xmlns:a16="http://schemas.microsoft.com/office/drawing/2014/main" val="515670521"/>
                  </a:ext>
                </a:extLst>
              </a:tr>
              <a:tr h="172193">
                <a:tc>
                  <a:txBody>
                    <a:bodyPr/>
                    <a:lstStyle/>
                    <a:p>
                      <a:pPr algn="ctr" fontAlgn="b"/>
                      <a:r>
                        <a:rPr lang="fi-FI" sz="1000" b="0" i="0" u="none" strike="noStrike" dirty="0">
                          <a:solidFill>
                            <a:srgbClr val="000000"/>
                          </a:solidFill>
                          <a:effectLst/>
                          <a:latin typeface="Arial" panose="020B0604020202020204" pitchFamily="34" charset="0"/>
                        </a:rPr>
                        <a:t>2017</a:t>
                      </a:r>
                    </a:p>
                  </a:txBody>
                  <a:tcPr marL="0" marR="0" marT="0" marB="0" anchor="b"/>
                </a:tc>
                <a:tc>
                  <a:txBody>
                    <a:bodyPr/>
                    <a:lstStyle/>
                    <a:p>
                      <a:pPr algn="r" fontAlgn="b"/>
                      <a:r>
                        <a:rPr lang="fi-FI" sz="1000" b="0" i="0" u="none" strike="noStrike">
                          <a:solidFill>
                            <a:srgbClr val="000000"/>
                          </a:solidFill>
                          <a:effectLst/>
                          <a:latin typeface="Arial" panose="020B0604020202020204" pitchFamily="34" charset="0"/>
                        </a:rPr>
                        <a:t>138 822</a:t>
                      </a:r>
                    </a:p>
                  </a:txBody>
                  <a:tcPr marL="0" marR="72000" marT="0" marB="0" anchor="b"/>
                </a:tc>
                <a:tc>
                  <a:txBody>
                    <a:bodyPr/>
                    <a:lstStyle/>
                    <a:p>
                      <a:pPr algn="r" fontAlgn="b"/>
                      <a:r>
                        <a:rPr lang="fi-FI" sz="1000" b="0" i="0" u="none" strike="noStrike">
                          <a:solidFill>
                            <a:srgbClr val="000000"/>
                          </a:solidFill>
                          <a:effectLst/>
                          <a:latin typeface="Arial" panose="020B0604020202020204" pitchFamily="34" charset="0"/>
                        </a:rPr>
                        <a:t>102 873</a:t>
                      </a:r>
                    </a:p>
                  </a:txBody>
                  <a:tcPr marL="0" marR="72000" marT="0" marB="0" anchor="b"/>
                </a:tc>
                <a:tc>
                  <a:txBody>
                    <a:bodyPr/>
                    <a:lstStyle/>
                    <a:p>
                      <a:pPr algn="r" fontAlgn="b"/>
                      <a:r>
                        <a:rPr lang="fi-FI" sz="1000" b="0" i="0" u="none" strike="noStrike">
                          <a:solidFill>
                            <a:srgbClr val="000000"/>
                          </a:solidFill>
                          <a:effectLst/>
                          <a:latin typeface="Arial" panose="020B0604020202020204" pitchFamily="34" charset="0"/>
                        </a:rPr>
                        <a:t>59 574</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51 872</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7 702</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79 248</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17 996</a:t>
                      </a:r>
                    </a:p>
                  </a:txBody>
                  <a:tcPr marL="0" marR="144000" marT="0" marB="0" anchor="b"/>
                </a:tc>
                <a:tc>
                  <a:txBody>
                    <a:bodyPr/>
                    <a:lstStyle/>
                    <a:p>
                      <a:pPr algn="r" fontAlgn="b"/>
                      <a:r>
                        <a:rPr lang="fi-FI" sz="1000" b="0" i="0" u="none" strike="noStrike" dirty="0">
                          <a:solidFill>
                            <a:srgbClr val="000000"/>
                          </a:solidFill>
                          <a:effectLst/>
                          <a:latin typeface="Arial" panose="020B0604020202020204" pitchFamily="34" charset="0"/>
                        </a:rPr>
                        <a:t>9 181</a:t>
                      </a:r>
                    </a:p>
                  </a:txBody>
                  <a:tcPr marL="0" marR="144000" marT="0" marB="0" anchor="b"/>
                </a:tc>
                <a:tc>
                  <a:txBody>
                    <a:bodyPr/>
                    <a:lstStyle/>
                    <a:p>
                      <a:pPr algn="ctr" fontAlgn="b"/>
                      <a:r>
                        <a:rPr lang="fi-FI" sz="1000" b="0" i="0" u="none" strike="noStrike">
                          <a:solidFill>
                            <a:srgbClr val="000000"/>
                          </a:solidFill>
                          <a:effectLst/>
                          <a:latin typeface="Arial" panose="020B0604020202020204" pitchFamily="34" charset="0"/>
                        </a:rPr>
                        <a:t>188</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48 353</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3 530</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1,68</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1,37</a:t>
                      </a:r>
                    </a:p>
                  </a:txBody>
                  <a:tcPr marL="0" marR="0" marT="0" marB="0" anchor="b"/>
                </a:tc>
                <a:extLst>
                  <a:ext uri="{0D108BD9-81ED-4DB2-BD59-A6C34878D82A}">
                    <a16:rowId xmlns:a16="http://schemas.microsoft.com/office/drawing/2014/main" val="1073447315"/>
                  </a:ext>
                </a:extLst>
              </a:tr>
              <a:tr h="172193">
                <a:tc>
                  <a:txBody>
                    <a:bodyPr/>
                    <a:lstStyle/>
                    <a:p>
                      <a:pPr algn="ctr" fontAlgn="b"/>
                      <a:r>
                        <a:rPr lang="fi-FI" sz="1000" b="0" i="0" u="none" strike="noStrike">
                          <a:solidFill>
                            <a:srgbClr val="000000"/>
                          </a:solidFill>
                          <a:effectLst/>
                          <a:latin typeface="Arial" panose="020B0604020202020204" pitchFamily="34" charset="0"/>
                        </a:rPr>
                        <a:t>2018</a:t>
                      </a:r>
                    </a:p>
                  </a:txBody>
                  <a:tcPr marL="0" marR="0" marT="0" marB="0" anchor="b"/>
                </a:tc>
                <a:tc>
                  <a:txBody>
                    <a:bodyPr/>
                    <a:lstStyle/>
                    <a:p>
                      <a:pPr algn="r" fontAlgn="b"/>
                      <a:r>
                        <a:rPr lang="fi-FI" sz="1000" b="0" i="0" u="none" strike="noStrike">
                          <a:solidFill>
                            <a:srgbClr val="000000"/>
                          </a:solidFill>
                          <a:effectLst/>
                          <a:latin typeface="Arial" panose="020B0604020202020204" pitchFamily="34" charset="0"/>
                        </a:rPr>
                        <a:t>136 474</a:t>
                      </a:r>
                    </a:p>
                  </a:txBody>
                  <a:tcPr marL="0" marR="72000" marT="0" marB="0" anchor="b"/>
                </a:tc>
                <a:tc>
                  <a:txBody>
                    <a:bodyPr/>
                    <a:lstStyle/>
                    <a:p>
                      <a:pPr algn="r" fontAlgn="b"/>
                      <a:r>
                        <a:rPr lang="fi-FI" sz="1000" b="0" i="0" u="none" strike="noStrike">
                          <a:solidFill>
                            <a:srgbClr val="000000"/>
                          </a:solidFill>
                          <a:effectLst/>
                          <a:latin typeface="Arial" panose="020B0604020202020204" pitchFamily="34" charset="0"/>
                        </a:rPr>
                        <a:t>100 933</a:t>
                      </a:r>
                    </a:p>
                  </a:txBody>
                  <a:tcPr marL="0" marR="72000" marT="0" marB="0" anchor="b"/>
                </a:tc>
                <a:tc>
                  <a:txBody>
                    <a:bodyPr/>
                    <a:lstStyle/>
                    <a:p>
                      <a:pPr algn="r" fontAlgn="b"/>
                      <a:r>
                        <a:rPr lang="fi-FI" sz="1000" b="0" i="0" u="none" strike="noStrike">
                          <a:solidFill>
                            <a:srgbClr val="000000"/>
                          </a:solidFill>
                          <a:effectLst/>
                          <a:latin typeface="Arial" panose="020B0604020202020204" pitchFamily="34" charset="0"/>
                        </a:rPr>
                        <a:t>58 483</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51 802</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6 681</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77 991</a:t>
                      </a:r>
                    </a:p>
                  </a:txBody>
                  <a:tcPr marL="0" marR="144000" marT="0" marB="0" anchor="b"/>
                </a:tc>
                <a:tc>
                  <a:txBody>
                    <a:bodyPr/>
                    <a:lstStyle/>
                    <a:p>
                      <a:pPr algn="r" fontAlgn="b"/>
                      <a:r>
                        <a:rPr lang="fi-FI" sz="1000" b="0" i="0" u="none" strike="noStrike" dirty="0">
                          <a:solidFill>
                            <a:srgbClr val="000000"/>
                          </a:solidFill>
                          <a:effectLst/>
                          <a:latin typeface="Arial" panose="020B0604020202020204" pitchFamily="34" charset="0"/>
                        </a:rPr>
                        <a:t>17 447</a:t>
                      </a:r>
                    </a:p>
                  </a:txBody>
                  <a:tcPr marL="0" marR="144000" marT="0" marB="0" anchor="b"/>
                </a:tc>
                <a:tc>
                  <a:txBody>
                    <a:bodyPr/>
                    <a:lstStyle/>
                    <a:p>
                      <a:pPr algn="r" fontAlgn="b"/>
                      <a:r>
                        <a:rPr lang="fi-FI" sz="1000" b="0" i="0" u="none" strike="noStrike" dirty="0">
                          <a:solidFill>
                            <a:srgbClr val="000000"/>
                          </a:solidFill>
                          <a:effectLst/>
                          <a:latin typeface="Arial" panose="020B0604020202020204" pitchFamily="34" charset="0"/>
                        </a:rPr>
                        <a:t>8 384</a:t>
                      </a:r>
                    </a:p>
                  </a:txBody>
                  <a:tcPr marL="0" marR="144000" marT="0" marB="0" anchor="b"/>
                </a:tc>
                <a:tc>
                  <a:txBody>
                    <a:bodyPr/>
                    <a:lstStyle/>
                    <a:p>
                      <a:pPr algn="ctr" fontAlgn="b"/>
                      <a:r>
                        <a:rPr lang="fi-FI" sz="1000" b="0" i="0" u="none" strike="noStrike">
                          <a:solidFill>
                            <a:srgbClr val="000000"/>
                          </a:solidFill>
                          <a:effectLst/>
                          <a:latin typeface="Arial" panose="020B0604020202020204" pitchFamily="34" charset="0"/>
                        </a:rPr>
                        <a:t>194</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48 354</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3 612</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1,63</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1,32</a:t>
                      </a:r>
                    </a:p>
                  </a:txBody>
                  <a:tcPr marL="0" marR="0" marT="0" marB="0" anchor="b"/>
                </a:tc>
                <a:extLst>
                  <a:ext uri="{0D108BD9-81ED-4DB2-BD59-A6C34878D82A}">
                    <a16:rowId xmlns:a16="http://schemas.microsoft.com/office/drawing/2014/main" val="501293082"/>
                  </a:ext>
                </a:extLst>
              </a:tr>
              <a:tr h="172193">
                <a:tc>
                  <a:txBody>
                    <a:bodyPr/>
                    <a:lstStyle/>
                    <a:p>
                      <a:pPr algn="ctr" fontAlgn="b"/>
                      <a:r>
                        <a:rPr lang="fi-FI" sz="1000" b="0" i="0" u="none" strike="noStrike" dirty="0">
                          <a:solidFill>
                            <a:srgbClr val="000000"/>
                          </a:solidFill>
                          <a:effectLst/>
                          <a:latin typeface="Arial" panose="020B0604020202020204" pitchFamily="34" charset="0"/>
                        </a:rPr>
                        <a:t>2019</a:t>
                      </a:r>
                    </a:p>
                  </a:txBody>
                  <a:tcPr marL="0" marR="0" marT="0" marB="0" anchor="b"/>
                </a:tc>
                <a:tc>
                  <a:txBody>
                    <a:bodyPr/>
                    <a:lstStyle/>
                    <a:p>
                      <a:pPr algn="r" fontAlgn="b"/>
                      <a:r>
                        <a:rPr lang="fi-FI" sz="1000" b="0" i="0" u="none" strike="noStrike">
                          <a:solidFill>
                            <a:srgbClr val="000000"/>
                          </a:solidFill>
                          <a:effectLst/>
                          <a:latin typeface="Arial" panose="020B0604020202020204" pitchFamily="34" charset="0"/>
                        </a:rPr>
                        <a:t>134 314</a:t>
                      </a:r>
                    </a:p>
                  </a:txBody>
                  <a:tcPr marL="0" marR="72000" marT="0" marB="0" anchor="b"/>
                </a:tc>
                <a:tc>
                  <a:txBody>
                    <a:bodyPr/>
                    <a:lstStyle/>
                    <a:p>
                      <a:pPr algn="r" fontAlgn="b"/>
                      <a:r>
                        <a:rPr lang="fi-FI" sz="1000" b="0" i="0" u="none" strike="noStrike">
                          <a:solidFill>
                            <a:srgbClr val="000000"/>
                          </a:solidFill>
                          <a:effectLst/>
                          <a:latin typeface="Arial" panose="020B0604020202020204" pitchFamily="34" charset="0"/>
                        </a:rPr>
                        <a:t>99 120</a:t>
                      </a:r>
                    </a:p>
                  </a:txBody>
                  <a:tcPr marL="0" marR="72000" marT="0" marB="0" anchor="b"/>
                </a:tc>
                <a:tc>
                  <a:txBody>
                    <a:bodyPr/>
                    <a:lstStyle/>
                    <a:p>
                      <a:pPr algn="r" fontAlgn="b"/>
                      <a:r>
                        <a:rPr lang="fi-FI" sz="1000" b="0" i="0" u="none" strike="noStrike">
                          <a:solidFill>
                            <a:srgbClr val="000000"/>
                          </a:solidFill>
                          <a:effectLst/>
                          <a:latin typeface="Arial" panose="020B0604020202020204" pitchFamily="34" charset="0"/>
                        </a:rPr>
                        <a:t>56 747</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50 469</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6 278</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77 567</a:t>
                      </a:r>
                    </a:p>
                  </a:txBody>
                  <a:tcPr marL="0" marR="144000" marT="0" marB="0" anchor="b"/>
                </a:tc>
                <a:tc>
                  <a:txBody>
                    <a:bodyPr/>
                    <a:lstStyle/>
                    <a:p>
                      <a:pPr algn="r" fontAlgn="b"/>
                      <a:r>
                        <a:rPr lang="fi-FI" sz="1000" b="0" i="0" u="none" strike="noStrike" dirty="0">
                          <a:solidFill>
                            <a:srgbClr val="000000"/>
                          </a:solidFill>
                          <a:effectLst/>
                          <a:latin typeface="Arial" panose="020B0604020202020204" pitchFamily="34" charset="0"/>
                        </a:rPr>
                        <a:t>16 884</a:t>
                      </a:r>
                    </a:p>
                  </a:txBody>
                  <a:tcPr marL="0" marR="144000" marT="0" marB="0" anchor="b"/>
                </a:tc>
                <a:tc>
                  <a:txBody>
                    <a:bodyPr/>
                    <a:lstStyle/>
                    <a:p>
                      <a:pPr algn="r" fontAlgn="b"/>
                      <a:r>
                        <a:rPr lang="fi-FI" sz="1000" b="0" i="0" u="none" strike="noStrike" dirty="0">
                          <a:solidFill>
                            <a:srgbClr val="000000"/>
                          </a:solidFill>
                          <a:effectLst/>
                          <a:latin typeface="Arial" panose="020B0604020202020204" pitchFamily="34" charset="0"/>
                        </a:rPr>
                        <a:t>8 321</a:t>
                      </a:r>
                    </a:p>
                  </a:txBody>
                  <a:tcPr marL="0" marR="144000" marT="0" marB="0" anchor="b"/>
                </a:tc>
                <a:tc>
                  <a:txBody>
                    <a:bodyPr/>
                    <a:lstStyle/>
                    <a:p>
                      <a:pPr algn="ctr" fontAlgn="b"/>
                      <a:r>
                        <a:rPr lang="fi-FI" sz="1000" b="0" i="0" u="none" strike="noStrike">
                          <a:solidFill>
                            <a:srgbClr val="000000"/>
                          </a:solidFill>
                          <a:effectLst/>
                          <a:latin typeface="Arial" panose="020B0604020202020204" pitchFamily="34" charset="0"/>
                        </a:rPr>
                        <a:t>204</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48 508</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3 650</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1,66</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1,33</a:t>
                      </a:r>
                    </a:p>
                  </a:txBody>
                  <a:tcPr marL="0" marR="0" marT="0" marB="0" anchor="b"/>
                </a:tc>
                <a:extLst>
                  <a:ext uri="{0D108BD9-81ED-4DB2-BD59-A6C34878D82A}">
                    <a16:rowId xmlns:a16="http://schemas.microsoft.com/office/drawing/2014/main" val="2707687173"/>
                  </a:ext>
                </a:extLst>
              </a:tr>
              <a:tr h="180020">
                <a:tc>
                  <a:txBody>
                    <a:bodyPr/>
                    <a:lstStyle/>
                    <a:p>
                      <a:pPr algn="ctr" fontAlgn="b"/>
                      <a:r>
                        <a:rPr lang="fi-FI" sz="1000" b="0" i="0" u="none" strike="noStrike">
                          <a:solidFill>
                            <a:srgbClr val="000000"/>
                          </a:solidFill>
                          <a:effectLst/>
                          <a:latin typeface="Arial" panose="020B0604020202020204" pitchFamily="34" charset="0"/>
                        </a:rPr>
                        <a:t>2020</a:t>
                      </a:r>
                    </a:p>
                  </a:txBody>
                  <a:tcPr marL="0" marR="0" marT="0" marB="0" anchor="b"/>
                </a:tc>
                <a:tc>
                  <a:txBody>
                    <a:bodyPr/>
                    <a:lstStyle/>
                    <a:p>
                      <a:pPr algn="r" fontAlgn="b"/>
                      <a:r>
                        <a:rPr lang="fi-FI" sz="1000" b="0" i="0" u="none" strike="noStrike">
                          <a:solidFill>
                            <a:srgbClr val="000000"/>
                          </a:solidFill>
                          <a:effectLst/>
                          <a:latin typeface="Arial" panose="020B0604020202020204" pitchFamily="34" charset="0"/>
                        </a:rPr>
                        <a:t>132 702</a:t>
                      </a:r>
                    </a:p>
                  </a:txBody>
                  <a:tcPr marL="0" marR="72000" marT="0" marB="0" anchor="b"/>
                </a:tc>
                <a:tc>
                  <a:txBody>
                    <a:bodyPr/>
                    <a:lstStyle/>
                    <a:p>
                      <a:pPr algn="r" fontAlgn="b"/>
                      <a:r>
                        <a:rPr lang="fi-FI" sz="1000" b="0" i="0" u="none" strike="noStrike">
                          <a:solidFill>
                            <a:srgbClr val="000000"/>
                          </a:solidFill>
                          <a:effectLst/>
                          <a:latin typeface="Arial" panose="020B0604020202020204" pitchFamily="34" charset="0"/>
                        </a:rPr>
                        <a:t>97 439</a:t>
                      </a:r>
                    </a:p>
                  </a:txBody>
                  <a:tcPr marL="0" marR="72000" marT="0" marB="0" anchor="b"/>
                </a:tc>
                <a:tc>
                  <a:txBody>
                    <a:bodyPr/>
                    <a:lstStyle/>
                    <a:p>
                      <a:pPr algn="r" fontAlgn="b"/>
                      <a:r>
                        <a:rPr lang="fi-FI" sz="1000" b="0" i="0" u="none" strike="noStrike">
                          <a:solidFill>
                            <a:srgbClr val="000000"/>
                          </a:solidFill>
                          <a:effectLst/>
                          <a:latin typeface="Arial" panose="020B0604020202020204" pitchFamily="34" charset="0"/>
                        </a:rPr>
                        <a:t>56 237</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48 568</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7 669</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76 465</a:t>
                      </a:r>
                    </a:p>
                  </a:txBody>
                  <a:tcPr marL="0" marR="144000" marT="0" marB="0" anchor="b"/>
                </a:tc>
                <a:tc>
                  <a:txBody>
                    <a:bodyPr/>
                    <a:lstStyle/>
                    <a:p>
                      <a:pPr algn="r" fontAlgn="b"/>
                      <a:r>
                        <a:rPr lang="fi-FI" sz="1000" b="0" i="0" u="none" strike="noStrike" dirty="0">
                          <a:solidFill>
                            <a:srgbClr val="000000"/>
                          </a:solidFill>
                          <a:effectLst/>
                          <a:latin typeface="Arial" panose="020B0604020202020204" pitchFamily="34" charset="0"/>
                        </a:rPr>
                        <a:t>16 396</a:t>
                      </a:r>
                    </a:p>
                  </a:txBody>
                  <a:tcPr marL="0" marR="144000" marT="0" marB="0" anchor="b"/>
                </a:tc>
                <a:tc>
                  <a:txBody>
                    <a:bodyPr/>
                    <a:lstStyle/>
                    <a:p>
                      <a:pPr algn="r" fontAlgn="b"/>
                      <a:r>
                        <a:rPr lang="fi-FI" sz="1000" b="0" i="0" u="none" strike="noStrike" dirty="0">
                          <a:solidFill>
                            <a:srgbClr val="000000"/>
                          </a:solidFill>
                          <a:effectLst/>
                          <a:latin typeface="Arial" panose="020B0604020202020204" pitchFamily="34" charset="0"/>
                        </a:rPr>
                        <a:t>8 285</a:t>
                      </a:r>
                    </a:p>
                  </a:txBody>
                  <a:tcPr marL="0" marR="144000" marT="0" marB="0" anchor="b"/>
                </a:tc>
                <a:tc>
                  <a:txBody>
                    <a:bodyPr/>
                    <a:lstStyle/>
                    <a:p>
                      <a:pPr algn="ctr" fontAlgn="b"/>
                      <a:r>
                        <a:rPr lang="fi-FI" sz="1000" b="0" i="0" u="none" strike="noStrike">
                          <a:solidFill>
                            <a:srgbClr val="000000"/>
                          </a:solidFill>
                          <a:effectLst/>
                          <a:latin typeface="Arial" panose="020B0604020202020204" pitchFamily="34" charset="0"/>
                        </a:rPr>
                        <a:t>179</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48 227</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3 378</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1,73</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1,42</a:t>
                      </a:r>
                    </a:p>
                  </a:txBody>
                  <a:tcPr marL="0" marR="0" marT="0" marB="0" anchor="b"/>
                </a:tc>
                <a:extLst>
                  <a:ext uri="{0D108BD9-81ED-4DB2-BD59-A6C34878D82A}">
                    <a16:rowId xmlns:a16="http://schemas.microsoft.com/office/drawing/2014/main" val="354295662"/>
                  </a:ext>
                </a:extLst>
              </a:tr>
              <a:tr h="180020">
                <a:tc>
                  <a:txBody>
                    <a:bodyPr/>
                    <a:lstStyle/>
                    <a:p>
                      <a:pPr algn="ctr" fontAlgn="b"/>
                      <a:r>
                        <a:rPr lang="fi-FI" sz="1000" b="0" i="0" u="none" strike="noStrike" dirty="0">
                          <a:solidFill>
                            <a:srgbClr val="000000"/>
                          </a:solidFill>
                          <a:effectLst/>
                          <a:latin typeface="Arial" panose="020B0604020202020204" pitchFamily="34" charset="0"/>
                        </a:rPr>
                        <a:t>2021</a:t>
                      </a:r>
                    </a:p>
                  </a:txBody>
                  <a:tcPr marL="0" marR="0" marT="0" marB="0" anchor="b"/>
                </a:tc>
                <a:tc>
                  <a:txBody>
                    <a:bodyPr/>
                    <a:lstStyle/>
                    <a:p>
                      <a:pPr algn="r" fontAlgn="b"/>
                      <a:r>
                        <a:rPr lang="fi-FI" sz="1000" b="0" i="0" u="none" strike="noStrike" dirty="0">
                          <a:solidFill>
                            <a:srgbClr val="000000"/>
                          </a:solidFill>
                          <a:effectLst/>
                          <a:latin typeface="Arial" panose="020B0604020202020204" pitchFamily="34" charset="0"/>
                        </a:rPr>
                        <a:t>131 688</a:t>
                      </a:r>
                    </a:p>
                  </a:txBody>
                  <a:tcPr marL="0" marR="72000" marT="0" marB="0" anchor="b"/>
                </a:tc>
                <a:tc>
                  <a:txBody>
                    <a:bodyPr/>
                    <a:lstStyle/>
                    <a:p>
                      <a:pPr algn="r" fontAlgn="b"/>
                      <a:r>
                        <a:rPr lang="fi-FI" sz="1000" b="0" i="0" u="none" strike="noStrike" dirty="0">
                          <a:solidFill>
                            <a:srgbClr val="000000"/>
                          </a:solidFill>
                          <a:effectLst/>
                          <a:latin typeface="Arial" panose="020B0604020202020204" pitchFamily="34" charset="0"/>
                        </a:rPr>
                        <a:t>96 229</a:t>
                      </a:r>
                    </a:p>
                  </a:txBody>
                  <a:tcPr marL="0" marR="72000" marT="0" marB="0" anchor="b"/>
                </a:tc>
                <a:tc>
                  <a:txBody>
                    <a:bodyPr/>
                    <a:lstStyle/>
                    <a:p>
                      <a:pPr algn="r" fontAlgn="b"/>
                      <a:r>
                        <a:rPr lang="fi-FI" sz="1000" b="0" i="0" u="none" strike="noStrike" dirty="0">
                          <a:solidFill>
                            <a:srgbClr val="000000"/>
                          </a:solidFill>
                          <a:effectLst/>
                          <a:latin typeface="Arial" panose="020B0604020202020204" pitchFamily="34" charset="0"/>
                        </a:rPr>
                        <a:t>55 795</a:t>
                      </a:r>
                    </a:p>
                  </a:txBody>
                  <a:tcPr marL="0" marR="144000" marT="0" marB="0" anchor="b"/>
                </a:tc>
                <a:tc>
                  <a:txBody>
                    <a:bodyPr/>
                    <a:lstStyle/>
                    <a:p>
                      <a:pPr algn="r" fontAlgn="b"/>
                      <a:r>
                        <a:rPr lang="fi-FI" sz="1000" b="0" i="0" u="none" strike="noStrike" dirty="0">
                          <a:solidFill>
                            <a:srgbClr val="000000"/>
                          </a:solidFill>
                          <a:effectLst/>
                          <a:latin typeface="Arial" panose="020B0604020202020204" pitchFamily="34" charset="0"/>
                        </a:rPr>
                        <a:t>49 623</a:t>
                      </a:r>
                    </a:p>
                  </a:txBody>
                  <a:tcPr marL="0" marR="144000" marT="0" marB="0" anchor="b"/>
                </a:tc>
                <a:tc>
                  <a:txBody>
                    <a:bodyPr/>
                    <a:lstStyle/>
                    <a:p>
                      <a:pPr algn="r" fontAlgn="b"/>
                      <a:r>
                        <a:rPr lang="fi-FI" sz="1000" b="0" i="0" u="none" strike="noStrike" dirty="0">
                          <a:solidFill>
                            <a:srgbClr val="000000"/>
                          </a:solidFill>
                          <a:effectLst/>
                          <a:latin typeface="Arial" panose="020B0604020202020204" pitchFamily="34" charset="0"/>
                        </a:rPr>
                        <a:t>6 172</a:t>
                      </a:r>
                    </a:p>
                  </a:txBody>
                  <a:tcPr marL="0" marR="144000" marT="0" marB="0" anchor="b"/>
                </a:tc>
                <a:tc>
                  <a:txBody>
                    <a:bodyPr/>
                    <a:lstStyle/>
                    <a:p>
                      <a:pPr algn="r" fontAlgn="b"/>
                      <a:r>
                        <a:rPr lang="fi-FI" sz="1000" b="0" i="0" u="none" strike="noStrike" dirty="0">
                          <a:solidFill>
                            <a:srgbClr val="000000"/>
                          </a:solidFill>
                          <a:effectLst/>
                          <a:latin typeface="Arial" panose="020B0604020202020204" pitchFamily="34" charset="0"/>
                        </a:rPr>
                        <a:t>75 893</a:t>
                      </a:r>
                    </a:p>
                  </a:txBody>
                  <a:tcPr marL="0" marR="144000" marT="0" marB="0" anchor="b"/>
                </a:tc>
                <a:tc>
                  <a:txBody>
                    <a:bodyPr/>
                    <a:lstStyle/>
                    <a:p>
                      <a:pPr algn="r" fontAlgn="b"/>
                      <a:r>
                        <a:rPr lang="fi-FI" sz="1000" b="0" i="0" u="none" strike="noStrike" dirty="0">
                          <a:solidFill>
                            <a:srgbClr val="000000"/>
                          </a:solidFill>
                          <a:effectLst/>
                          <a:latin typeface="Arial" panose="020B0604020202020204" pitchFamily="34" charset="0"/>
                        </a:rPr>
                        <a:t>15 934</a:t>
                      </a:r>
                    </a:p>
                  </a:txBody>
                  <a:tcPr marL="0" marR="144000" marT="0" marB="0" anchor="b"/>
                </a:tc>
                <a:tc>
                  <a:txBody>
                    <a:bodyPr/>
                    <a:lstStyle/>
                    <a:p>
                      <a:pPr algn="r" fontAlgn="b"/>
                      <a:r>
                        <a:rPr lang="fi-FI" sz="1000" b="0" i="0" u="none" strike="noStrike" dirty="0">
                          <a:solidFill>
                            <a:srgbClr val="000000"/>
                          </a:solidFill>
                          <a:effectLst/>
                          <a:latin typeface="Arial" panose="020B0604020202020204" pitchFamily="34" charset="0"/>
                        </a:rPr>
                        <a:t>8 065</a:t>
                      </a:r>
                    </a:p>
                  </a:txBody>
                  <a:tcPr marL="0" marR="144000" marT="0" marB="0" anchor="b"/>
                </a:tc>
                <a:tc>
                  <a:txBody>
                    <a:bodyPr/>
                    <a:lstStyle/>
                    <a:p>
                      <a:pPr algn="ctr" fontAlgn="b"/>
                      <a:r>
                        <a:rPr lang="fi-FI" sz="1000" b="0" i="0" u="none" strike="noStrike" dirty="0">
                          <a:solidFill>
                            <a:srgbClr val="000000"/>
                          </a:solidFill>
                          <a:effectLst/>
                          <a:latin typeface="Arial" panose="020B0604020202020204" pitchFamily="34" charset="0"/>
                        </a:rPr>
                        <a:t>170</a:t>
                      </a:r>
                    </a:p>
                  </a:txBody>
                  <a:tcPr marL="0" marR="0" marT="0" marB="0" anchor="b"/>
                </a:tc>
                <a:tc>
                  <a:txBody>
                    <a:bodyPr/>
                    <a:lstStyle/>
                    <a:p>
                      <a:pPr algn="ctr" fontAlgn="b"/>
                      <a:r>
                        <a:rPr lang="fi-FI" sz="1000" b="0" i="0" u="none" strike="noStrike" dirty="0">
                          <a:solidFill>
                            <a:srgbClr val="000000"/>
                          </a:solidFill>
                          <a:effectLst/>
                          <a:latin typeface="Arial" panose="020B0604020202020204" pitchFamily="34" charset="0"/>
                        </a:rPr>
                        <a:t>48 311</a:t>
                      </a:r>
                    </a:p>
                  </a:txBody>
                  <a:tcPr marL="0" marR="0" marT="0" marB="0" anchor="b"/>
                </a:tc>
                <a:tc>
                  <a:txBody>
                    <a:bodyPr/>
                    <a:lstStyle/>
                    <a:p>
                      <a:pPr algn="ctr" fontAlgn="b"/>
                      <a:r>
                        <a:rPr lang="fi-FI" sz="1000" b="0" i="0" u="none" strike="noStrike" dirty="0">
                          <a:solidFill>
                            <a:srgbClr val="000000"/>
                          </a:solidFill>
                          <a:effectLst/>
                          <a:latin typeface="Arial" panose="020B0604020202020204" pitchFamily="34" charset="0"/>
                        </a:rPr>
                        <a:t>3 413</a:t>
                      </a:r>
                    </a:p>
                  </a:txBody>
                  <a:tcPr marL="0" marR="0" marT="0" marB="0" anchor="b"/>
                </a:tc>
                <a:tc>
                  <a:txBody>
                    <a:bodyPr/>
                    <a:lstStyle/>
                    <a:p>
                      <a:pPr algn="ctr" fontAlgn="b"/>
                      <a:r>
                        <a:rPr lang="fi-FI" sz="1000" b="0" i="0" u="none" strike="noStrike" dirty="0">
                          <a:solidFill>
                            <a:srgbClr val="000000"/>
                          </a:solidFill>
                          <a:effectLst/>
                          <a:latin typeface="Arial" panose="020B0604020202020204" pitchFamily="34" charset="0"/>
                        </a:rPr>
                        <a:t>1,65</a:t>
                      </a:r>
                    </a:p>
                  </a:txBody>
                  <a:tcPr marL="0" marR="0" marT="0" marB="0" anchor="b"/>
                </a:tc>
                <a:tc>
                  <a:txBody>
                    <a:bodyPr/>
                    <a:lstStyle/>
                    <a:p>
                      <a:pPr algn="ctr" fontAlgn="b"/>
                      <a:r>
                        <a:rPr lang="fi-FI" sz="1000" b="0" i="0" u="none" strike="noStrike" dirty="0">
                          <a:solidFill>
                            <a:srgbClr val="000000"/>
                          </a:solidFill>
                          <a:effectLst/>
                          <a:latin typeface="Arial" panose="020B0604020202020204" pitchFamily="34" charset="0"/>
                        </a:rPr>
                        <a:t>1,33</a:t>
                      </a:r>
                    </a:p>
                  </a:txBody>
                  <a:tcPr marL="0" marR="0" marT="0" marB="0" anchor="b"/>
                </a:tc>
                <a:extLst>
                  <a:ext uri="{0D108BD9-81ED-4DB2-BD59-A6C34878D82A}">
                    <a16:rowId xmlns:a16="http://schemas.microsoft.com/office/drawing/2014/main" val="1412683058"/>
                  </a:ext>
                </a:extLst>
              </a:tr>
              <a:tr h="180020">
                <a:tc>
                  <a:txBody>
                    <a:bodyPr/>
                    <a:lstStyle/>
                    <a:p>
                      <a:pPr algn="ctr" fontAlgn="b"/>
                      <a:r>
                        <a:rPr lang="fi-FI" sz="1000" b="0" i="0" u="none" strike="noStrike" dirty="0">
                          <a:solidFill>
                            <a:srgbClr val="000000"/>
                          </a:solidFill>
                          <a:effectLst/>
                          <a:latin typeface="Arial" panose="020B0604020202020204" pitchFamily="34" charset="0"/>
                        </a:rPr>
                        <a:t>2022</a:t>
                      </a:r>
                    </a:p>
                  </a:txBody>
                  <a:tcPr marL="0" marR="0" marT="0" marB="0" anchor="b"/>
                </a:tc>
                <a:tc>
                  <a:txBody>
                    <a:bodyPr/>
                    <a:lstStyle/>
                    <a:p>
                      <a:pPr algn="r" fontAlgn="b"/>
                      <a:r>
                        <a:rPr lang="fi-FI" sz="1000" b="0" i="0" u="none" strike="noStrike" dirty="0">
                          <a:solidFill>
                            <a:srgbClr val="000000"/>
                          </a:solidFill>
                          <a:effectLst/>
                          <a:latin typeface="Arial" panose="020B0604020202020204" pitchFamily="34" charset="0"/>
                        </a:rPr>
                        <a:t>130 451</a:t>
                      </a:r>
                    </a:p>
                  </a:txBody>
                  <a:tcPr marL="0" marR="72000" marT="0" marB="0" anchor="b"/>
                </a:tc>
                <a:tc>
                  <a:txBody>
                    <a:bodyPr/>
                    <a:lstStyle/>
                    <a:p>
                      <a:pPr algn="r" fontAlgn="b"/>
                      <a:r>
                        <a:rPr lang="fi-FI" sz="1000" b="0" i="0" u="none" strike="noStrike">
                          <a:solidFill>
                            <a:srgbClr val="000000"/>
                          </a:solidFill>
                          <a:effectLst/>
                          <a:latin typeface="Arial" panose="020B0604020202020204" pitchFamily="34" charset="0"/>
                        </a:rPr>
                        <a:t>94 771</a:t>
                      </a:r>
                    </a:p>
                  </a:txBody>
                  <a:tcPr marL="0" marR="72000" marT="0" marB="0" anchor="b"/>
                </a:tc>
                <a:tc>
                  <a:txBody>
                    <a:bodyPr/>
                    <a:lstStyle/>
                    <a:p>
                      <a:pPr algn="r" fontAlgn="b"/>
                      <a:r>
                        <a:rPr lang="fi-FI" sz="1000" b="0" i="0" u="none" strike="noStrike">
                          <a:solidFill>
                            <a:srgbClr val="000000"/>
                          </a:solidFill>
                          <a:effectLst/>
                          <a:latin typeface="Arial" panose="020B0604020202020204" pitchFamily="34" charset="0"/>
                        </a:rPr>
                        <a:t>55 606</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49 871</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5 735</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74 845</a:t>
                      </a:r>
                    </a:p>
                  </a:txBody>
                  <a:tcPr marL="0" marR="144000" marT="0" marB="0" anchor="b"/>
                </a:tc>
                <a:tc>
                  <a:txBody>
                    <a:bodyPr/>
                    <a:lstStyle/>
                    <a:p>
                      <a:pPr algn="r" fontAlgn="b"/>
                      <a:r>
                        <a:rPr lang="fi-FI" sz="1000" b="0" i="0" u="none" strike="noStrike" dirty="0">
                          <a:solidFill>
                            <a:srgbClr val="000000"/>
                          </a:solidFill>
                          <a:effectLst/>
                          <a:latin typeface="Arial" panose="020B0604020202020204" pitchFamily="34" charset="0"/>
                        </a:rPr>
                        <a:t>15 510</a:t>
                      </a:r>
                    </a:p>
                  </a:txBody>
                  <a:tcPr marL="0" marR="144000" marT="0" marB="0" anchor="b"/>
                </a:tc>
                <a:tc>
                  <a:txBody>
                    <a:bodyPr/>
                    <a:lstStyle/>
                    <a:p>
                      <a:pPr algn="r" fontAlgn="b"/>
                      <a:r>
                        <a:rPr lang="fi-FI" sz="1000" b="0" i="0" u="none" strike="noStrike" dirty="0">
                          <a:solidFill>
                            <a:srgbClr val="000000"/>
                          </a:solidFill>
                          <a:effectLst/>
                          <a:latin typeface="Arial" panose="020B0604020202020204" pitchFamily="34" charset="0"/>
                        </a:rPr>
                        <a:t>7 727</a:t>
                      </a:r>
                    </a:p>
                  </a:txBody>
                  <a:tcPr marL="0" marR="144000" marT="0" marB="0" anchor="b"/>
                </a:tc>
                <a:tc>
                  <a:txBody>
                    <a:bodyPr/>
                    <a:lstStyle/>
                    <a:p>
                      <a:pPr algn="ctr" fontAlgn="b"/>
                      <a:r>
                        <a:rPr lang="fi-FI" sz="1000" b="0" i="0" u="none" strike="noStrike" dirty="0">
                          <a:solidFill>
                            <a:srgbClr val="000000"/>
                          </a:solidFill>
                          <a:effectLst/>
                          <a:latin typeface="Arial" panose="020B0604020202020204" pitchFamily="34" charset="0"/>
                        </a:rPr>
                        <a:t>198</a:t>
                      </a:r>
                    </a:p>
                  </a:txBody>
                  <a:tcPr marL="0" marR="0" marT="0" marB="0" anchor="b"/>
                </a:tc>
                <a:tc>
                  <a:txBody>
                    <a:bodyPr/>
                    <a:lstStyle/>
                    <a:p>
                      <a:pPr algn="ctr" fontAlgn="b"/>
                      <a:r>
                        <a:rPr lang="fi-FI" sz="1000" b="0" i="0" u="none" strike="noStrike" dirty="0">
                          <a:solidFill>
                            <a:srgbClr val="000000"/>
                          </a:solidFill>
                          <a:effectLst/>
                          <a:latin typeface="Arial" panose="020B0604020202020204" pitchFamily="34" charset="0"/>
                        </a:rPr>
                        <a:t>47 977</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3 433</a:t>
                      </a:r>
                    </a:p>
                  </a:txBody>
                  <a:tcPr marL="0" marR="0" marT="0" marB="0" anchor="b"/>
                </a:tc>
                <a:tc>
                  <a:txBody>
                    <a:bodyPr/>
                    <a:lstStyle/>
                    <a:p>
                      <a:pPr algn="ctr" fontAlgn="b"/>
                      <a:r>
                        <a:rPr lang="fi-FI" sz="1000" b="0" i="0" u="none" strike="noStrike" dirty="0">
                          <a:solidFill>
                            <a:srgbClr val="000000"/>
                          </a:solidFill>
                          <a:effectLst/>
                          <a:latin typeface="Arial" panose="020B0604020202020204" pitchFamily="34" charset="0"/>
                        </a:rPr>
                        <a:t>1,62</a:t>
                      </a:r>
                    </a:p>
                  </a:txBody>
                  <a:tcPr marL="0" marR="0" marT="0" marB="0" anchor="b"/>
                </a:tc>
                <a:tc>
                  <a:txBody>
                    <a:bodyPr/>
                    <a:lstStyle/>
                    <a:p>
                      <a:pPr algn="ctr" fontAlgn="b"/>
                      <a:r>
                        <a:rPr lang="fi-FI" sz="1000" b="0" i="0" u="none" strike="noStrike" dirty="0">
                          <a:solidFill>
                            <a:srgbClr val="000000"/>
                          </a:solidFill>
                          <a:effectLst/>
                          <a:latin typeface="Arial" panose="020B0604020202020204" pitchFamily="34" charset="0"/>
                        </a:rPr>
                        <a:t>1,30</a:t>
                      </a:r>
                    </a:p>
                  </a:txBody>
                  <a:tcPr marL="0" marR="0" marT="0" marB="0" anchor="b"/>
                </a:tc>
                <a:extLst>
                  <a:ext uri="{0D108BD9-81ED-4DB2-BD59-A6C34878D82A}">
                    <a16:rowId xmlns:a16="http://schemas.microsoft.com/office/drawing/2014/main" val="2033127921"/>
                  </a:ext>
                </a:extLst>
              </a:tr>
              <a:tr h="180020">
                <a:tc>
                  <a:txBody>
                    <a:bodyPr/>
                    <a:lstStyle/>
                    <a:p>
                      <a:pPr algn="ctr" fontAlgn="b"/>
                      <a:r>
                        <a:rPr lang="fi-FI" sz="1000" b="0" i="0" u="none" strike="noStrike" dirty="0">
                          <a:solidFill>
                            <a:srgbClr val="000000"/>
                          </a:solidFill>
                          <a:effectLst/>
                          <a:latin typeface="Arial" panose="020B0604020202020204" pitchFamily="34" charset="0"/>
                        </a:rPr>
                        <a:t>2023</a:t>
                      </a:r>
                    </a:p>
                  </a:txBody>
                  <a:tcPr marL="0" marR="0" marT="0" marB="0" anchor="b"/>
                </a:tc>
                <a:tc>
                  <a:txBody>
                    <a:bodyPr/>
                    <a:lstStyle/>
                    <a:p>
                      <a:pPr algn="r" fontAlgn="b"/>
                      <a:r>
                        <a:rPr lang="fi-FI" sz="1000" b="0" i="0" u="none" strike="noStrike" dirty="0">
                          <a:solidFill>
                            <a:srgbClr val="000000"/>
                          </a:solidFill>
                          <a:effectLst/>
                          <a:latin typeface="Arial" panose="020B0604020202020204" pitchFamily="34" charset="0"/>
                        </a:rPr>
                        <a:t>129 914</a:t>
                      </a:r>
                    </a:p>
                  </a:txBody>
                  <a:tcPr marL="0" marR="72000" marT="0" marB="0" anchor="b"/>
                </a:tc>
                <a:tc>
                  <a:txBody>
                    <a:bodyPr/>
                    <a:lstStyle/>
                    <a:p>
                      <a:pPr algn="r" fontAlgn="b"/>
                      <a:r>
                        <a:rPr lang="fi-FI" sz="1000" b="0" i="0" u="none" strike="noStrike" dirty="0">
                          <a:solidFill>
                            <a:srgbClr val="000000"/>
                          </a:solidFill>
                          <a:effectLst/>
                          <a:latin typeface="Arial" panose="020B0604020202020204" pitchFamily="34" charset="0"/>
                        </a:rPr>
                        <a:t>93 810</a:t>
                      </a:r>
                    </a:p>
                  </a:txBody>
                  <a:tcPr marL="0" marR="72000" marT="0" marB="0" anchor="b"/>
                </a:tc>
                <a:tc>
                  <a:txBody>
                    <a:bodyPr/>
                    <a:lstStyle/>
                    <a:p>
                      <a:pPr algn="r" fontAlgn="b"/>
                      <a:r>
                        <a:rPr lang="fi-FI" sz="1000" b="0" i="0" u="none" strike="noStrike" dirty="0">
                          <a:solidFill>
                            <a:srgbClr val="000000"/>
                          </a:solidFill>
                          <a:effectLst/>
                          <a:latin typeface="Arial" panose="020B0604020202020204" pitchFamily="34" charset="0"/>
                        </a:rPr>
                        <a:t>55 526</a:t>
                      </a:r>
                    </a:p>
                  </a:txBody>
                  <a:tcPr marL="0" marR="144000" marT="0" marB="0" anchor="b"/>
                </a:tc>
                <a:tc>
                  <a:txBody>
                    <a:bodyPr/>
                    <a:lstStyle/>
                    <a:p>
                      <a:pPr algn="r" fontAlgn="b"/>
                      <a:r>
                        <a:rPr lang="fi-FI" sz="1000" b="0" i="0" u="none" strike="noStrike" dirty="0">
                          <a:solidFill>
                            <a:srgbClr val="000000"/>
                          </a:solidFill>
                          <a:effectLst/>
                          <a:latin typeface="Arial" panose="020B0604020202020204" pitchFamily="34" charset="0"/>
                        </a:rPr>
                        <a:t>48 895</a:t>
                      </a:r>
                    </a:p>
                  </a:txBody>
                  <a:tcPr marL="0" marR="144000" marT="0" marB="0" anchor="b"/>
                </a:tc>
                <a:tc>
                  <a:txBody>
                    <a:bodyPr/>
                    <a:lstStyle/>
                    <a:p>
                      <a:pPr algn="r" fontAlgn="b"/>
                      <a:r>
                        <a:rPr lang="fi-FI" sz="1000" b="0" i="0" u="none" strike="noStrike" dirty="0">
                          <a:solidFill>
                            <a:srgbClr val="000000"/>
                          </a:solidFill>
                          <a:effectLst/>
                          <a:latin typeface="Arial" panose="020B0604020202020204" pitchFamily="34" charset="0"/>
                        </a:rPr>
                        <a:t>6 631</a:t>
                      </a:r>
                    </a:p>
                  </a:txBody>
                  <a:tcPr marL="0" marR="144000" marT="0" marB="0" anchor="b"/>
                </a:tc>
                <a:tc>
                  <a:txBody>
                    <a:bodyPr/>
                    <a:lstStyle/>
                    <a:p>
                      <a:pPr algn="r" fontAlgn="b"/>
                      <a:r>
                        <a:rPr lang="fi-FI" sz="1000" b="0" i="0" u="none" strike="noStrike" dirty="0">
                          <a:solidFill>
                            <a:srgbClr val="000000"/>
                          </a:solidFill>
                          <a:effectLst/>
                          <a:latin typeface="Arial" panose="020B0604020202020204" pitchFamily="34" charset="0"/>
                        </a:rPr>
                        <a:t>74 388</a:t>
                      </a:r>
                    </a:p>
                  </a:txBody>
                  <a:tcPr marL="0" marR="144000" marT="0" marB="0" anchor="b"/>
                </a:tc>
                <a:tc>
                  <a:txBody>
                    <a:bodyPr/>
                    <a:lstStyle/>
                    <a:p>
                      <a:pPr algn="r" fontAlgn="b"/>
                      <a:r>
                        <a:rPr lang="fi-FI" sz="1000" b="0" i="0" u="none" strike="noStrike" dirty="0">
                          <a:solidFill>
                            <a:srgbClr val="000000"/>
                          </a:solidFill>
                          <a:effectLst/>
                          <a:latin typeface="Arial" panose="020B0604020202020204" pitchFamily="34" charset="0"/>
                        </a:rPr>
                        <a:t>15 218</a:t>
                      </a:r>
                    </a:p>
                  </a:txBody>
                  <a:tcPr marL="0" marR="144000" marT="0" marB="0" anchor="b"/>
                </a:tc>
                <a:tc>
                  <a:txBody>
                    <a:bodyPr/>
                    <a:lstStyle/>
                    <a:p>
                      <a:pPr algn="r" fontAlgn="b"/>
                      <a:r>
                        <a:rPr lang="fi-FI" sz="1000" b="0" i="0" u="none" strike="noStrike" dirty="0">
                          <a:solidFill>
                            <a:srgbClr val="000000"/>
                          </a:solidFill>
                          <a:effectLst/>
                          <a:latin typeface="Arial" panose="020B0604020202020204" pitchFamily="34" charset="0"/>
                        </a:rPr>
                        <a:t>7 569</a:t>
                      </a:r>
                    </a:p>
                  </a:txBody>
                  <a:tcPr marL="0" marR="144000" marT="0" marB="0" anchor="b"/>
                </a:tc>
                <a:tc>
                  <a:txBody>
                    <a:bodyPr/>
                    <a:lstStyle/>
                    <a:p>
                      <a:pPr algn="ctr" fontAlgn="b"/>
                      <a:r>
                        <a:rPr lang="fi-FI" sz="1000" b="0" i="0" u="none" strike="noStrike" dirty="0">
                          <a:solidFill>
                            <a:srgbClr val="000000"/>
                          </a:solidFill>
                          <a:effectLst/>
                          <a:latin typeface="Arial" panose="020B0604020202020204" pitchFamily="34" charset="0"/>
                        </a:rPr>
                        <a:t>124</a:t>
                      </a:r>
                    </a:p>
                  </a:txBody>
                  <a:tcPr marL="0" marR="0" marT="0" marB="0" anchor="b"/>
                </a:tc>
                <a:tc>
                  <a:txBody>
                    <a:bodyPr/>
                    <a:lstStyle/>
                    <a:p>
                      <a:pPr algn="ctr" fontAlgn="b"/>
                      <a:r>
                        <a:rPr lang="fi-FI" sz="1000" b="0" i="0" u="none" strike="noStrike" dirty="0">
                          <a:solidFill>
                            <a:srgbClr val="000000"/>
                          </a:solidFill>
                          <a:effectLst/>
                          <a:latin typeface="Arial" panose="020B0604020202020204" pitchFamily="34" charset="0"/>
                        </a:rPr>
                        <a:t>47 938</a:t>
                      </a:r>
                    </a:p>
                  </a:txBody>
                  <a:tcPr marL="0" marR="0" marT="0" marB="0" anchor="b"/>
                </a:tc>
                <a:tc>
                  <a:txBody>
                    <a:bodyPr/>
                    <a:lstStyle/>
                    <a:p>
                      <a:pPr algn="ctr" fontAlgn="b"/>
                      <a:r>
                        <a:rPr lang="fi-FI" sz="1000" b="0" i="0" u="none" strike="noStrike" dirty="0">
                          <a:solidFill>
                            <a:srgbClr val="000000"/>
                          </a:solidFill>
                          <a:effectLst/>
                          <a:latin typeface="Arial" panose="020B0604020202020204" pitchFamily="34" charset="0"/>
                        </a:rPr>
                        <a:t>3 539</a:t>
                      </a:r>
                    </a:p>
                  </a:txBody>
                  <a:tcPr marL="0" marR="0" marT="0" marB="0" anchor="b"/>
                </a:tc>
                <a:tc>
                  <a:txBody>
                    <a:bodyPr/>
                    <a:lstStyle/>
                    <a:p>
                      <a:pPr algn="ctr" fontAlgn="b"/>
                      <a:r>
                        <a:rPr lang="fi-FI" sz="1000" b="0" i="0" u="none" strike="noStrike" dirty="0">
                          <a:solidFill>
                            <a:srgbClr val="000000"/>
                          </a:solidFill>
                          <a:effectLst/>
                          <a:latin typeface="Arial" panose="020B0604020202020204" pitchFamily="34" charset="0"/>
                        </a:rPr>
                        <a:t>1,66</a:t>
                      </a:r>
                    </a:p>
                  </a:txBody>
                  <a:tcPr marL="0" marR="0" marT="0" marB="0" anchor="b"/>
                </a:tc>
                <a:tc>
                  <a:txBody>
                    <a:bodyPr/>
                    <a:lstStyle/>
                    <a:p>
                      <a:pPr algn="ctr" fontAlgn="b"/>
                      <a:r>
                        <a:rPr lang="fi-FI" sz="1000" b="0" i="0" u="none" strike="noStrike" dirty="0">
                          <a:solidFill>
                            <a:srgbClr val="000000"/>
                          </a:solidFill>
                          <a:effectLst/>
                          <a:latin typeface="Arial" panose="020B0604020202020204" pitchFamily="34" charset="0"/>
                        </a:rPr>
                        <a:t>1,32</a:t>
                      </a:r>
                    </a:p>
                  </a:txBody>
                  <a:tcPr marL="0" marR="0" marT="0" marB="0" anchor="b"/>
                </a:tc>
                <a:extLst>
                  <a:ext uri="{0D108BD9-81ED-4DB2-BD59-A6C34878D82A}">
                    <a16:rowId xmlns:a16="http://schemas.microsoft.com/office/drawing/2014/main" val="416389877"/>
                  </a:ext>
                </a:extLst>
              </a:tr>
            </a:tbl>
          </a:graphicData>
        </a:graphic>
      </p:graphicFrame>
      <p:graphicFrame>
        <p:nvGraphicFramePr>
          <p:cNvPr id="61500" name="Group 60"/>
          <p:cNvGraphicFramePr>
            <a:graphicFrameLocks noGrp="1"/>
          </p:cNvGraphicFramePr>
          <p:nvPr>
            <p:extLst>
              <p:ext uri="{D42A27DB-BD31-4B8C-83A1-F6EECF244321}">
                <p14:modId xmlns:p14="http://schemas.microsoft.com/office/powerpoint/2010/main" val="2586608344"/>
              </p:ext>
            </p:extLst>
          </p:nvPr>
        </p:nvGraphicFramePr>
        <p:xfrm>
          <a:off x="618436" y="5976704"/>
          <a:ext cx="9077964" cy="548640"/>
        </p:xfrm>
        <a:graphic>
          <a:graphicData uri="http://schemas.openxmlformats.org/drawingml/2006/table">
            <a:tbl>
              <a:tblPr firstRow="1"/>
              <a:tblGrid>
                <a:gridCol w="9077964">
                  <a:extLst>
                    <a:ext uri="{9D8B030D-6E8A-4147-A177-3AD203B41FA5}">
                      <a16:colId xmlns:a16="http://schemas.microsoft.com/office/drawing/2014/main" val="20000"/>
                    </a:ext>
                  </a:extLst>
                </a:gridCol>
              </a:tblGrid>
              <a:tr h="286822">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fi-FI" sz="1000" b="0" i="0" u="none" strike="noStrike" cap="none" normalizeH="0" baseline="0" dirty="0">
                          <a:ln>
                            <a:noFill/>
                          </a:ln>
                          <a:solidFill>
                            <a:schemeClr val="tx1"/>
                          </a:solidFill>
                          <a:effectLst/>
                          <a:latin typeface="Arial" charset="0"/>
                          <a:cs typeface="Arial" charset="0"/>
                        </a:rPr>
                        <a:t>Työeläkeuudistuksesta johtuen vuonna 2005 työllisten alaikäraja työssäkäyntitilastossa nousi 15 ikävuodesta 18 vuoteen. Muutos näkyy nuorten työllisyyden vähenemisenä ja opiskelijoiden määrän kasvuna.</a:t>
                      </a:r>
                    </a:p>
                    <a:p>
                      <a:pPr marL="0" marR="0" lvl="0" indent="0" algn="l" defTabSz="914400" rtl="0" eaLnBrk="1" fontAlgn="b" latinLnBrk="0" hangingPunct="1">
                        <a:lnSpc>
                          <a:spcPct val="100000"/>
                        </a:lnSpc>
                        <a:spcBef>
                          <a:spcPct val="0"/>
                        </a:spcBef>
                        <a:spcAft>
                          <a:spcPct val="0"/>
                        </a:spcAft>
                        <a:buClrTx/>
                        <a:buSzTx/>
                        <a:buFontTx/>
                        <a:buNone/>
                        <a:tabLst/>
                      </a:pPr>
                      <a:r>
                        <a:rPr kumimoji="0" lang="fi-FI" sz="1000" b="1" i="0" u="none" strike="noStrike" cap="none" normalizeH="0" baseline="0" dirty="0">
                          <a:ln>
                            <a:noFill/>
                          </a:ln>
                          <a:solidFill>
                            <a:schemeClr val="tx1"/>
                          </a:solidFill>
                          <a:effectLst/>
                          <a:latin typeface="Arial" charset="0"/>
                          <a:cs typeface="Arial" charset="0"/>
                        </a:rPr>
                        <a:t>* Taloudellinen huoltosuhde: montako työvoiman ulkopuolella olevaa ja työtöntä on yhtä työllistä kohti</a:t>
                      </a:r>
                    </a:p>
                  </a:txBody>
                  <a:tcPr anchor="b" horzOverflow="overflow">
                    <a:lnL cap="flat">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sp>
        <p:nvSpPr>
          <p:cNvPr id="7" name="Title 11">
            <a:extLst>
              <a:ext uri="{FF2B5EF4-FFF2-40B4-BE49-F238E27FC236}">
                <a16:creationId xmlns:a16="http://schemas.microsoft.com/office/drawing/2014/main" id="{60D7BD7B-3077-4534-83BB-AFE687F03266}"/>
              </a:ext>
            </a:extLst>
          </p:cNvPr>
          <p:cNvSpPr txBox="1">
            <a:spLocks/>
          </p:cNvSpPr>
          <p:nvPr/>
        </p:nvSpPr>
        <p:spPr bwMode="auto">
          <a:xfrm>
            <a:off x="623392" y="6508576"/>
            <a:ext cx="1152128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0"/>
              </a:spcAft>
              <a:buClrTx/>
              <a:buSzTx/>
              <a:buFontTx/>
              <a:buNone/>
              <a:tabLst/>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Lähde: </a:t>
            </a:r>
            <a:r>
              <a:rPr lang="fi-FI" sz="1100" dirty="0">
                <a:solidFill>
                  <a:srgbClr val="000000"/>
                </a:solidFill>
                <a:latin typeface="Arial" charset="-52"/>
                <a:cs typeface="Arial" charset="-52"/>
              </a:rPr>
              <a:t>Tilastokeskus, työssäkäyntitilasto</a:t>
            </a: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								                   </a:t>
            </a:r>
            <a:r>
              <a:rPr kumimoji="0" lang="fi-FI" sz="1000" b="0" i="0" u="none" strike="noStrike" kern="1200" cap="none" spc="0" normalizeH="0" baseline="0" noProof="0" dirty="0">
                <a:ln>
                  <a:noFill/>
                </a:ln>
                <a:solidFill>
                  <a:srgbClr val="000000"/>
                </a:solidFill>
                <a:effectLst/>
                <a:uLnTx/>
                <a:uFillTx/>
                <a:latin typeface="Arial" charset="-52"/>
                <a:ea typeface="+mn-ea"/>
                <a:cs typeface="Arial" charset="-52"/>
              </a:rPr>
              <a:t>päivitetty: 15.1.2025 / </a:t>
            </a:r>
            <a:r>
              <a:rPr kumimoji="0" lang="fi-FI" sz="1000" b="0" i="0" u="none" strike="noStrike" kern="1200" cap="none" spc="0" normalizeH="0" baseline="0" noProof="0" dirty="0" err="1">
                <a:ln>
                  <a:noFill/>
                </a:ln>
                <a:solidFill>
                  <a:srgbClr val="000000"/>
                </a:solidFill>
                <a:effectLst/>
                <a:uLnTx/>
                <a:uFillTx/>
                <a:latin typeface="Arial" charset="-52"/>
                <a:ea typeface="+mn-ea"/>
                <a:cs typeface="Arial" charset="-52"/>
              </a:rPr>
              <a:t>jk</a:t>
            </a:r>
            <a:endParaRPr kumimoji="0" lang="fi-FI" sz="1100" b="0" i="0" u="none" strike="noStrike" kern="0" cap="none" spc="0" normalizeH="0" baseline="0" noProof="0" dirty="0">
              <a:ln>
                <a:noFill/>
              </a:ln>
              <a:solidFill>
                <a:srgbClr val="000000"/>
              </a:solidFill>
              <a:effectLst/>
              <a:uLnTx/>
              <a:uFillTx/>
              <a:latin typeface="Arial"/>
              <a:ea typeface="+mn-ea"/>
              <a:cs typeface="Arial (Headings)"/>
            </a:endParaRPr>
          </a:p>
        </p:txBody>
      </p:sp>
    </p:spTree>
    <p:extLst>
      <p:ext uri="{BB962C8B-B14F-4D97-AF65-F5344CB8AC3E}">
        <p14:creationId xmlns:p14="http://schemas.microsoft.com/office/powerpoint/2010/main" val="16258204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tsikko 2">
            <a:extLst>
              <a:ext uri="{FF2B5EF4-FFF2-40B4-BE49-F238E27FC236}">
                <a16:creationId xmlns:a16="http://schemas.microsoft.com/office/drawing/2014/main" id="{43DCAF8C-DEEC-4F7A-970D-754E10796A42}"/>
              </a:ext>
            </a:extLst>
          </p:cNvPr>
          <p:cNvSpPr>
            <a:spLocks noGrp="1"/>
          </p:cNvSpPr>
          <p:nvPr>
            <p:ph type="title"/>
          </p:nvPr>
        </p:nvSpPr>
        <p:spPr>
          <a:xfrm>
            <a:off x="767408" y="332656"/>
            <a:ext cx="8297862" cy="513035"/>
          </a:xfrm>
        </p:spPr>
        <p:txBody>
          <a:bodyPr/>
          <a:lstStyle/>
          <a:p>
            <a:r>
              <a:rPr lang="fi-FI" dirty="0"/>
              <a:t>Väestö Etelä-Savossa 2000 - 2023</a:t>
            </a:r>
            <a:r>
              <a:rPr lang="fi-FI" sz="2000" b="0" dirty="0"/>
              <a:t>, 1.1.2024 aluejako</a:t>
            </a:r>
            <a:endParaRPr lang="fi-FI" dirty="0"/>
          </a:p>
        </p:txBody>
      </p:sp>
      <p:sp>
        <p:nvSpPr>
          <p:cNvPr id="5" name="Title 11">
            <a:extLst>
              <a:ext uri="{FF2B5EF4-FFF2-40B4-BE49-F238E27FC236}">
                <a16:creationId xmlns:a16="http://schemas.microsoft.com/office/drawing/2014/main" id="{10C8DC52-303A-4E6E-8D3B-83A611909B1D}"/>
              </a:ext>
            </a:extLst>
          </p:cNvPr>
          <p:cNvSpPr txBox="1">
            <a:spLocks/>
          </p:cNvSpPr>
          <p:nvPr/>
        </p:nvSpPr>
        <p:spPr bwMode="auto">
          <a:xfrm>
            <a:off x="623392" y="6508576"/>
            <a:ext cx="1152128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0"/>
              </a:spcAft>
              <a:buClrTx/>
              <a:buSzTx/>
              <a:buFontTx/>
              <a:buNone/>
              <a:tabLst/>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Lähde: </a:t>
            </a:r>
            <a:r>
              <a:rPr lang="fi-FI" sz="1100" dirty="0">
                <a:solidFill>
                  <a:srgbClr val="000000"/>
                </a:solidFill>
                <a:latin typeface="Arial" charset="-52"/>
                <a:cs typeface="Arial" charset="-52"/>
              </a:rPr>
              <a:t>Tilastokeskus, työssäkäyntitilasto</a:t>
            </a: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								                   </a:t>
            </a:r>
            <a:r>
              <a:rPr kumimoji="0" lang="fi-FI" sz="1000" b="0" i="0" u="none" strike="noStrike" kern="1200" cap="none" spc="0" normalizeH="0" baseline="0" noProof="0" dirty="0">
                <a:ln>
                  <a:noFill/>
                </a:ln>
                <a:solidFill>
                  <a:srgbClr val="000000"/>
                </a:solidFill>
                <a:effectLst/>
                <a:uLnTx/>
                <a:uFillTx/>
                <a:latin typeface="Arial" charset="-52"/>
                <a:ea typeface="+mn-ea"/>
                <a:cs typeface="Arial" charset="-52"/>
              </a:rPr>
              <a:t>päivitetty: 15.1.2025 / </a:t>
            </a:r>
            <a:r>
              <a:rPr kumimoji="0" lang="fi-FI" sz="1000" b="0" i="0" u="none" strike="noStrike" kern="1200" cap="none" spc="0" normalizeH="0" baseline="0" noProof="0" dirty="0" err="1">
                <a:ln>
                  <a:noFill/>
                </a:ln>
                <a:solidFill>
                  <a:srgbClr val="000000"/>
                </a:solidFill>
                <a:effectLst/>
                <a:uLnTx/>
                <a:uFillTx/>
                <a:latin typeface="Arial" charset="-52"/>
                <a:ea typeface="+mn-ea"/>
                <a:cs typeface="Arial" charset="-52"/>
              </a:rPr>
              <a:t>jk</a:t>
            </a:r>
            <a:endParaRPr kumimoji="0" lang="fi-FI" sz="1100" b="0" i="0" u="none" strike="noStrike" kern="0" cap="none" spc="0" normalizeH="0" baseline="0" noProof="0" dirty="0">
              <a:ln>
                <a:noFill/>
              </a:ln>
              <a:solidFill>
                <a:srgbClr val="000000"/>
              </a:solidFill>
              <a:effectLst/>
              <a:uLnTx/>
              <a:uFillTx/>
              <a:latin typeface="Arial"/>
              <a:ea typeface="+mn-ea"/>
              <a:cs typeface="Arial (Headings)"/>
            </a:endParaRPr>
          </a:p>
        </p:txBody>
      </p:sp>
      <p:pic>
        <p:nvPicPr>
          <p:cNvPr id="4" name="Kuva 3" descr="Viivakaavio: väestö Etelä-Savossa 2000-2023. Väestön määrä on laskenut vuoden 2000 luvusta 156 117 vuoden 2023 lukuun 129 914 vuoden 2024 aluejaolla tarkasteltuna.">
            <a:extLst>
              <a:ext uri="{FF2B5EF4-FFF2-40B4-BE49-F238E27FC236}">
                <a16:creationId xmlns:a16="http://schemas.microsoft.com/office/drawing/2014/main" id="{D6B310B7-C08D-B44B-2F8E-8B720DC5B7AD}"/>
              </a:ext>
            </a:extLst>
          </p:cNvPr>
          <p:cNvPicPr>
            <a:picLocks noChangeAspect="1"/>
          </p:cNvPicPr>
          <p:nvPr/>
        </p:nvPicPr>
        <p:blipFill>
          <a:blip r:embed="rId2"/>
          <a:stretch>
            <a:fillRect/>
          </a:stretch>
        </p:blipFill>
        <p:spPr>
          <a:xfrm>
            <a:off x="477650" y="980728"/>
            <a:ext cx="9801195" cy="4896544"/>
          </a:xfrm>
          <a:prstGeom prst="rect">
            <a:avLst/>
          </a:prstGeom>
        </p:spPr>
      </p:pic>
    </p:spTree>
    <p:extLst>
      <p:ext uri="{BB962C8B-B14F-4D97-AF65-F5344CB8AC3E}">
        <p14:creationId xmlns:p14="http://schemas.microsoft.com/office/powerpoint/2010/main" val="17820404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tsikko 2">
            <a:extLst>
              <a:ext uri="{FF2B5EF4-FFF2-40B4-BE49-F238E27FC236}">
                <a16:creationId xmlns:a16="http://schemas.microsoft.com/office/drawing/2014/main" id="{D1BF3CB7-51E3-4298-BD41-69D32F08F08A}"/>
              </a:ext>
            </a:extLst>
          </p:cNvPr>
          <p:cNvSpPr>
            <a:spLocks noGrp="1"/>
          </p:cNvSpPr>
          <p:nvPr>
            <p:ph type="title"/>
          </p:nvPr>
        </p:nvSpPr>
        <p:spPr>
          <a:xfrm>
            <a:off x="695400" y="332656"/>
            <a:ext cx="8297862" cy="513035"/>
          </a:xfrm>
        </p:spPr>
        <p:txBody>
          <a:bodyPr/>
          <a:lstStyle/>
          <a:p>
            <a:r>
              <a:rPr lang="fi-FI" dirty="0"/>
              <a:t>15-74-vuotiaat Etelä-Savossa 2000 - 2023</a:t>
            </a:r>
            <a:r>
              <a:rPr lang="fi-FI" sz="2000" b="0" dirty="0"/>
              <a:t>, 1.1.2024 aluejako</a:t>
            </a:r>
            <a:endParaRPr lang="fi-FI" dirty="0"/>
          </a:p>
        </p:txBody>
      </p:sp>
      <p:sp>
        <p:nvSpPr>
          <p:cNvPr id="5" name="Title 11">
            <a:extLst>
              <a:ext uri="{FF2B5EF4-FFF2-40B4-BE49-F238E27FC236}">
                <a16:creationId xmlns:a16="http://schemas.microsoft.com/office/drawing/2014/main" id="{0F0F4F73-FAD5-42AF-803A-F5CB469F4881}"/>
              </a:ext>
            </a:extLst>
          </p:cNvPr>
          <p:cNvSpPr txBox="1">
            <a:spLocks/>
          </p:cNvSpPr>
          <p:nvPr/>
        </p:nvSpPr>
        <p:spPr bwMode="auto">
          <a:xfrm>
            <a:off x="623392" y="6508576"/>
            <a:ext cx="1152128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0"/>
              </a:spcAft>
              <a:buClrTx/>
              <a:buSzTx/>
              <a:buFontTx/>
              <a:buNone/>
              <a:tabLst/>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Lähde: </a:t>
            </a:r>
            <a:r>
              <a:rPr lang="fi-FI" sz="1100" dirty="0">
                <a:solidFill>
                  <a:srgbClr val="000000"/>
                </a:solidFill>
                <a:latin typeface="Arial" charset="-52"/>
                <a:cs typeface="Arial" charset="-52"/>
              </a:rPr>
              <a:t>Tilastokeskus, työssäkäyntitilasto</a:t>
            </a: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								                   </a:t>
            </a:r>
            <a:r>
              <a:rPr kumimoji="0" lang="fi-FI" sz="1000" b="0" i="0" u="none" strike="noStrike" kern="1200" cap="none" spc="0" normalizeH="0" baseline="0" noProof="0" dirty="0">
                <a:ln>
                  <a:noFill/>
                </a:ln>
                <a:solidFill>
                  <a:srgbClr val="000000"/>
                </a:solidFill>
                <a:effectLst/>
                <a:uLnTx/>
                <a:uFillTx/>
                <a:latin typeface="Arial" charset="-52"/>
                <a:ea typeface="+mn-ea"/>
                <a:cs typeface="Arial" charset="-52"/>
              </a:rPr>
              <a:t>päivitetty: 15.1.2025 / </a:t>
            </a:r>
            <a:r>
              <a:rPr kumimoji="0" lang="fi-FI" sz="1000" b="0" i="0" u="none" strike="noStrike" kern="1200" cap="none" spc="0" normalizeH="0" baseline="0" noProof="0" dirty="0" err="1">
                <a:ln>
                  <a:noFill/>
                </a:ln>
                <a:solidFill>
                  <a:srgbClr val="000000"/>
                </a:solidFill>
                <a:effectLst/>
                <a:uLnTx/>
                <a:uFillTx/>
                <a:latin typeface="Arial" charset="-52"/>
                <a:ea typeface="+mn-ea"/>
                <a:cs typeface="Arial" charset="-52"/>
              </a:rPr>
              <a:t>jk</a:t>
            </a:r>
            <a:endParaRPr kumimoji="0" lang="fi-FI" sz="1100" b="0" i="0" u="none" strike="noStrike" kern="0" cap="none" spc="0" normalizeH="0" baseline="0" noProof="0" dirty="0">
              <a:ln>
                <a:noFill/>
              </a:ln>
              <a:solidFill>
                <a:srgbClr val="000000"/>
              </a:solidFill>
              <a:effectLst/>
              <a:uLnTx/>
              <a:uFillTx/>
              <a:latin typeface="Arial"/>
              <a:ea typeface="+mn-ea"/>
              <a:cs typeface="Arial (Headings)"/>
            </a:endParaRPr>
          </a:p>
        </p:txBody>
      </p:sp>
      <p:pic>
        <p:nvPicPr>
          <p:cNvPr id="4" name="Kuva 3" descr="Viivakaavio: 15-74-vuotiaat Etelä-Savossa 2000-2022. 15-74-vuotiaiden määrä on laskenut vuoden 2000 luvusta 117 983 vuoden 2023 lukuun 93 810 vuoden 2024 aluejaolla tarkasteltuna.">
            <a:extLst>
              <a:ext uri="{FF2B5EF4-FFF2-40B4-BE49-F238E27FC236}">
                <a16:creationId xmlns:a16="http://schemas.microsoft.com/office/drawing/2014/main" id="{9FB4B7C1-57DE-8F17-05DC-22C8818C8612}"/>
              </a:ext>
            </a:extLst>
          </p:cNvPr>
          <p:cNvPicPr>
            <a:picLocks noChangeAspect="1"/>
          </p:cNvPicPr>
          <p:nvPr/>
        </p:nvPicPr>
        <p:blipFill>
          <a:blip r:embed="rId2"/>
          <a:stretch>
            <a:fillRect/>
          </a:stretch>
        </p:blipFill>
        <p:spPr>
          <a:xfrm>
            <a:off x="551384" y="980728"/>
            <a:ext cx="9656579" cy="5184575"/>
          </a:xfrm>
          <a:prstGeom prst="rect">
            <a:avLst/>
          </a:prstGeom>
        </p:spPr>
      </p:pic>
    </p:spTree>
    <p:extLst>
      <p:ext uri="{BB962C8B-B14F-4D97-AF65-F5344CB8AC3E}">
        <p14:creationId xmlns:p14="http://schemas.microsoft.com/office/powerpoint/2010/main" val="10340627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tsikko 2">
            <a:extLst>
              <a:ext uri="{FF2B5EF4-FFF2-40B4-BE49-F238E27FC236}">
                <a16:creationId xmlns:a16="http://schemas.microsoft.com/office/drawing/2014/main" id="{B9138EEF-264B-49D5-9D42-5102630C8F56}"/>
              </a:ext>
            </a:extLst>
          </p:cNvPr>
          <p:cNvSpPr>
            <a:spLocks noGrp="1"/>
          </p:cNvSpPr>
          <p:nvPr>
            <p:ph type="title"/>
          </p:nvPr>
        </p:nvSpPr>
        <p:spPr>
          <a:xfrm>
            <a:off x="767408" y="260648"/>
            <a:ext cx="10729192" cy="864096"/>
          </a:xfrm>
        </p:spPr>
        <p:txBody>
          <a:bodyPr/>
          <a:lstStyle/>
          <a:p>
            <a:r>
              <a:rPr lang="fi-FI" dirty="0"/>
              <a:t>Työvoima ja työvoiman ulkopuolella olevat Etelä-Savossa 2000 - 2023</a:t>
            </a:r>
            <a:r>
              <a:rPr lang="fi-FI" sz="2000" b="0" dirty="0"/>
              <a:t>, 1.1.2024 aluejako</a:t>
            </a:r>
            <a:endParaRPr lang="fi-FI" dirty="0"/>
          </a:p>
        </p:txBody>
      </p:sp>
      <p:sp>
        <p:nvSpPr>
          <p:cNvPr id="5" name="Title 11">
            <a:extLst>
              <a:ext uri="{FF2B5EF4-FFF2-40B4-BE49-F238E27FC236}">
                <a16:creationId xmlns:a16="http://schemas.microsoft.com/office/drawing/2014/main" id="{C2CF70F9-5DE3-40FE-BDE5-3750A446A0BA}"/>
              </a:ext>
            </a:extLst>
          </p:cNvPr>
          <p:cNvSpPr txBox="1">
            <a:spLocks/>
          </p:cNvSpPr>
          <p:nvPr/>
        </p:nvSpPr>
        <p:spPr bwMode="auto">
          <a:xfrm>
            <a:off x="623392" y="6508576"/>
            <a:ext cx="1152128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0"/>
              </a:spcAft>
              <a:buClrTx/>
              <a:buSzTx/>
              <a:buFontTx/>
              <a:buNone/>
              <a:tabLst/>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Lähde: </a:t>
            </a:r>
            <a:r>
              <a:rPr lang="fi-FI" sz="1100" dirty="0">
                <a:solidFill>
                  <a:srgbClr val="000000"/>
                </a:solidFill>
                <a:latin typeface="Arial" charset="-52"/>
                <a:cs typeface="Arial" charset="-52"/>
              </a:rPr>
              <a:t>Tilastokeskus, työssäkäyntitilasto</a:t>
            </a: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								                   </a:t>
            </a:r>
            <a:r>
              <a:rPr kumimoji="0" lang="fi-FI" sz="1000" b="0" i="0" u="none" strike="noStrike" kern="1200" cap="none" spc="0" normalizeH="0" baseline="0" noProof="0" dirty="0">
                <a:ln>
                  <a:noFill/>
                </a:ln>
                <a:solidFill>
                  <a:srgbClr val="000000"/>
                </a:solidFill>
                <a:effectLst/>
                <a:uLnTx/>
                <a:uFillTx/>
                <a:latin typeface="Arial" charset="-52"/>
                <a:ea typeface="+mn-ea"/>
                <a:cs typeface="Arial" charset="-52"/>
              </a:rPr>
              <a:t>päivitetty: 15.1.2025 / </a:t>
            </a:r>
            <a:r>
              <a:rPr kumimoji="0" lang="fi-FI" sz="1000" b="0" i="0" u="none" strike="noStrike" kern="1200" cap="none" spc="0" normalizeH="0" baseline="0" noProof="0" dirty="0" err="1">
                <a:ln>
                  <a:noFill/>
                </a:ln>
                <a:solidFill>
                  <a:srgbClr val="000000"/>
                </a:solidFill>
                <a:effectLst/>
                <a:uLnTx/>
                <a:uFillTx/>
                <a:latin typeface="Arial" charset="-52"/>
                <a:ea typeface="+mn-ea"/>
                <a:cs typeface="Arial" charset="-52"/>
              </a:rPr>
              <a:t>jk</a:t>
            </a:r>
            <a:endParaRPr kumimoji="0" lang="fi-FI" sz="1100" b="0" i="0" u="none" strike="noStrike" kern="0" cap="none" spc="0" normalizeH="0" baseline="0" noProof="0" dirty="0">
              <a:ln>
                <a:noFill/>
              </a:ln>
              <a:solidFill>
                <a:srgbClr val="000000"/>
              </a:solidFill>
              <a:effectLst/>
              <a:uLnTx/>
              <a:uFillTx/>
              <a:latin typeface="Arial"/>
              <a:ea typeface="+mn-ea"/>
              <a:cs typeface="Arial (Headings)"/>
            </a:endParaRPr>
          </a:p>
        </p:txBody>
      </p:sp>
      <p:pic>
        <p:nvPicPr>
          <p:cNvPr id="2" name="Kuva 1" descr="Pylväskaavio: työvoima ja työvoiman ulkopuolella olevat Etelä-Savossa 2000-2023. Sekä työvoiman että työvoiman ulkopuolella olevien määrä on laskenut vuodesta 2000. Vuonna 2023 työvoiman määrä oli 55 526 ja työvoiman ulkopuolella olevien määrä 74 388 vuoden 2024 aluejaolla tarkasteltuna.">
            <a:extLst>
              <a:ext uri="{FF2B5EF4-FFF2-40B4-BE49-F238E27FC236}">
                <a16:creationId xmlns:a16="http://schemas.microsoft.com/office/drawing/2014/main" id="{F86AB2EF-E4A8-3C97-81B6-C3F233C5FD67}"/>
              </a:ext>
            </a:extLst>
          </p:cNvPr>
          <p:cNvPicPr>
            <a:picLocks noChangeAspect="1"/>
          </p:cNvPicPr>
          <p:nvPr/>
        </p:nvPicPr>
        <p:blipFill>
          <a:blip r:embed="rId2"/>
          <a:stretch>
            <a:fillRect/>
          </a:stretch>
        </p:blipFill>
        <p:spPr>
          <a:xfrm>
            <a:off x="623392" y="1274094"/>
            <a:ext cx="9433048" cy="4891210"/>
          </a:xfrm>
          <a:prstGeom prst="rect">
            <a:avLst/>
          </a:prstGeom>
        </p:spPr>
      </p:pic>
    </p:spTree>
    <p:extLst>
      <p:ext uri="{BB962C8B-B14F-4D97-AF65-F5344CB8AC3E}">
        <p14:creationId xmlns:p14="http://schemas.microsoft.com/office/powerpoint/2010/main" val="7705630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tsikko 2">
            <a:extLst>
              <a:ext uri="{FF2B5EF4-FFF2-40B4-BE49-F238E27FC236}">
                <a16:creationId xmlns:a16="http://schemas.microsoft.com/office/drawing/2014/main" id="{B8759A39-1AA6-44A7-B92E-4AF52897EA59}"/>
              </a:ext>
            </a:extLst>
          </p:cNvPr>
          <p:cNvSpPr>
            <a:spLocks noGrp="1"/>
          </p:cNvSpPr>
          <p:nvPr>
            <p:ph type="title"/>
          </p:nvPr>
        </p:nvSpPr>
        <p:spPr>
          <a:xfrm>
            <a:off x="695400" y="404664"/>
            <a:ext cx="8298000" cy="504056"/>
          </a:xfrm>
        </p:spPr>
        <p:txBody>
          <a:bodyPr/>
          <a:lstStyle/>
          <a:p>
            <a:r>
              <a:rPr lang="fi-FI" dirty="0"/>
              <a:t>Työvoima Etelä-Savossa 2000 - 2023</a:t>
            </a:r>
            <a:r>
              <a:rPr lang="fi-FI" sz="2000" b="0" dirty="0"/>
              <a:t>, 1.1.2024 aluejako</a:t>
            </a:r>
            <a:endParaRPr lang="fi-FI" dirty="0"/>
          </a:p>
        </p:txBody>
      </p:sp>
      <p:sp>
        <p:nvSpPr>
          <p:cNvPr id="5" name="Title 11">
            <a:extLst>
              <a:ext uri="{FF2B5EF4-FFF2-40B4-BE49-F238E27FC236}">
                <a16:creationId xmlns:a16="http://schemas.microsoft.com/office/drawing/2014/main" id="{EA81A4C1-6A51-4DC1-BE16-80C67F090E61}"/>
              </a:ext>
            </a:extLst>
          </p:cNvPr>
          <p:cNvSpPr txBox="1">
            <a:spLocks/>
          </p:cNvSpPr>
          <p:nvPr/>
        </p:nvSpPr>
        <p:spPr bwMode="auto">
          <a:xfrm>
            <a:off x="623392" y="6508576"/>
            <a:ext cx="1152128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0"/>
              </a:spcAft>
              <a:buClrTx/>
              <a:buSzTx/>
              <a:buFontTx/>
              <a:buNone/>
              <a:tabLst/>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Lähde: </a:t>
            </a:r>
            <a:r>
              <a:rPr lang="fi-FI" sz="1100" dirty="0">
                <a:solidFill>
                  <a:srgbClr val="000000"/>
                </a:solidFill>
                <a:latin typeface="Arial" charset="-52"/>
                <a:cs typeface="Arial" charset="-52"/>
              </a:rPr>
              <a:t>Tilastokeskus, työssäkäyntitilasto</a:t>
            </a: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								                   </a:t>
            </a:r>
            <a:r>
              <a:rPr kumimoji="0" lang="fi-FI" sz="1000" b="0" i="0" u="none" strike="noStrike" kern="1200" cap="none" spc="0" normalizeH="0" baseline="0" noProof="0" dirty="0">
                <a:ln>
                  <a:noFill/>
                </a:ln>
                <a:solidFill>
                  <a:srgbClr val="000000"/>
                </a:solidFill>
                <a:effectLst/>
                <a:uLnTx/>
                <a:uFillTx/>
                <a:latin typeface="Arial" charset="-52"/>
                <a:ea typeface="+mn-ea"/>
                <a:cs typeface="Arial" charset="-52"/>
              </a:rPr>
              <a:t>päivitetty: 15.1.2025 / </a:t>
            </a:r>
            <a:r>
              <a:rPr kumimoji="0" lang="fi-FI" sz="1000" b="0" i="0" u="none" strike="noStrike" kern="1200" cap="none" spc="0" normalizeH="0" baseline="0" noProof="0" dirty="0" err="1">
                <a:ln>
                  <a:noFill/>
                </a:ln>
                <a:solidFill>
                  <a:srgbClr val="000000"/>
                </a:solidFill>
                <a:effectLst/>
                <a:uLnTx/>
                <a:uFillTx/>
                <a:latin typeface="Arial" charset="-52"/>
                <a:ea typeface="+mn-ea"/>
                <a:cs typeface="Arial" charset="-52"/>
              </a:rPr>
              <a:t>jk</a:t>
            </a:r>
            <a:endParaRPr kumimoji="0" lang="fi-FI" sz="1100" b="0" i="0" u="none" strike="noStrike" kern="0" cap="none" spc="0" normalizeH="0" baseline="0" noProof="0" dirty="0">
              <a:ln>
                <a:noFill/>
              </a:ln>
              <a:solidFill>
                <a:srgbClr val="000000"/>
              </a:solidFill>
              <a:effectLst/>
              <a:uLnTx/>
              <a:uFillTx/>
              <a:latin typeface="Arial"/>
              <a:ea typeface="+mn-ea"/>
              <a:cs typeface="Arial (Headings)"/>
            </a:endParaRPr>
          </a:p>
        </p:txBody>
      </p:sp>
      <p:pic>
        <p:nvPicPr>
          <p:cNvPr id="6" name="Kuva 5" descr="Viivakaavio: Työvoima Etelä-Savossa 2000-2023. Työvoiman määrä on laskenut vuoden 2000 luvusta 70 740 vuoden 2023 lukuun 55 526 vuoden 2024 aluejaolla tarkasteltuna.">
            <a:extLst>
              <a:ext uri="{FF2B5EF4-FFF2-40B4-BE49-F238E27FC236}">
                <a16:creationId xmlns:a16="http://schemas.microsoft.com/office/drawing/2014/main" id="{614DF87F-E10A-1FCD-E5B3-5CE5B2BE0F77}"/>
              </a:ext>
            </a:extLst>
          </p:cNvPr>
          <p:cNvPicPr>
            <a:picLocks noChangeAspect="1"/>
          </p:cNvPicPr>
          <p:nvPr/>
        </p:nvPicPr>
        <p:blipFill>
          <a:blip r:embed="rId2"/>
          <a:stretch>
            <a:fillRect/>
          </a:stretch>
        </p:blipFill>
        <p:spPr>
          <a:xfrm>
            <a:off x="551384" y="1124744"/>
            <a:ext cx="9667750" cy="5057359"/>
          </a:xfrm>
          <a:prstGeom prst="rect">
            <a:avLst/>
          </a:prstGeom>
        </p:spPr>
      </p:pic>
    </p:spTree>
    <p:extLst>
      <p:ext uri="{BB962C8B-B14F-4D97-AF65-F5344CB8AC3E}">
        <p14:creationId xmlns:p14="http://schemas.microsoft.com/office/powerpoint/2010/main" val="16985769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A0879C4-9D42-4331-95FE-65052B12C096}"/>
              </a:ext>
            </a:extLst>
          </p:cNvPr>
          <p:cNvSpPr>
            <a:spLocks noGrp="1"/>
          </p:cNvSpPr>
          <p:nvPr>
            <p:ph type="title"/>
          </p:nvPr>
        </p:nvSpPr>
        <p:spPr>
          <a:xfrm>
            <a:off x="695400" y="332656"/>
            <a:ext cx="9289032" cy="864096"/>
          </a:xfrm>
        </p:spPr>
        <p:txBody>
          <a:bodyPr/>
          <a:lstStyle/>
          <a:p>
            <a:r>
              <a:rPr lang="fi-FI" dirty="0"/>
              <a:t>Työvoima (työlliset ja työttömät) Etelä-Savossa 2000 - 2023</a:t>
            </a:r>
            <a:r>
              <a:rPr lang="fi-FI" sz="2000" b="0" dirty="0"/>
              <a:t>, 1.1.2024 aluejako</a:t>
            </a:r>
            <a:endParaRPr lang="fi-FI" dirty="0"/>
          </a:p>
        </p:txBody>
      </p:sp>
      <p:sp>
        <p:nvSpPr>
          <p:cNvPr id="5" name="Title 11">
            <a:extLst>
              <a:ext uri="{FF2B5EF4-FFF2-40B4-BE49-F238E27FC236}">
                <a16:creationId xmlns:a16="http://schemas.microsoft.com/office/drawing/2014/main" id="{A1FD5E5D-8FFD-433D-A6CB-CB0CFCC41C48}"/>
              </a:ext>
            </a:extLst>
          </p:cNvPr>
          <p:cNvSpPr txBox="1">
            <a:spLocks/>
          </p:cNvSpPr>
          <p:nvPr/>
        </p:nvSpPr>
        <p:spPr bwMode="auto">
          <a:xfrm>
            <a:off x="623392" y="6508576"/>
            <a:ext cx="1152128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0"/>
              </a:spcAft>
              <a:buClrTx/>
              <a:buSzTx/>
              <a:buFontTx/>
              <a:buNone/>
              <a:tabLst/>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Lähde: </a:t>
            </a:r>
            <a:r>
              <a:rPr lang="fi-FI" sz="1100" dirty="0">
                <a:solidFill>
                  <a:srgbClr val="000000"/>
                </a:solidFill>
                <a:latin typeface="Arial" charset="-52"/>
                <a:cs typeface="Arial" charset="-52"/>
              </a:rPr>
              <a:t>Tilastokeskus, työssäkäyntitilasto</a:t>
            </a: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								                   </a:t>
            </a:r>
            <a:r>
              <a:rPr kumimoji="0" lang="fi-FI" sz="1000" b="0" i="0" u="none" strike="noStrike" kern="1200" cap="none" spc="0" normalizeH="0" baseline="0" noProof="0" dirty="0">
                <a:ln>
                  <a:noFill/>
                </a:ln>
                <a:solidFill>
                  <a:srgbClr val="000000"/>
                </a:solidFill>
                <a:effectLst/>
                <a:uLnTx/>
                <a:uFillTx/>
                <a:latin typeface="Arial" charset="-52"/>
                <a:ea typeface="+mn-ea"/>
                <a:cs typeface="Arial" charset="-52"/>
              </a:rPr>
              <a:t>päivitetty: 15.1.2025 / </a:t>
            </a:r>
            <a:r>
              <a:rPr kumimoji="0" lang="fi-FI" sz="1000" b="0" i="0" u="none" strike="noStrike" kern="1200" cap="none" spc="0" normalizeH="0" baseline="0" noProof="0" dirty="0" err="1">
                <a:ln>
                  <a:noFill/>
                </a:ln>
                <a:solidFill>
                  <a:srgbClr val="000000"/>
                </a:solidFill>
                <a:effectLst/>
                <a:uLnTx/>
                <a:uFillTx/>
                <a:latin typeface="Arial" charset="-52"/>
                <a:ea typeface="+mn-ea"/>
                <a:cs typeface="Arial" charset="-52"/>
              </a:rPr>
              <a:t>jk</a:t>
            </a:r>
            <a:endParaRPr kumimoji="0" lang="fi-FI" sz="1100" b="0" i="0" u="none" strike="noStrike" kern="0" cap="none" spc="0" normalizeH="0" baseline="0" noProof="0" dirty="0">
              <a:ln>
                <a:noFill/>
              </a:ln>
              <a:solidFill>
                <a:srgbClr val="000000"/>
              </a:solidFill>
              <a:effectLst/>
              <a:uLnTx/>
              <a:uFillTx/>
              <a:latin typeface="Arial"/>
              <a:ea typeface="+mn-ea"/>
              <a:cs typeface="Arial (Headings)"/>
            </a:endParaRPr>
          </a:p>
        </p:txBody>
      </p:sp>
      <p:pic>
        <p:nvPicPr>
          <p:cNvPr id="3" name="Kuva 2" descr="Pylväskaavio: työvoima (työlliset ja työttömät) Etelä-Savossa 2000-2023. Sekä työllisten että työttömien määrä on laskenut vuodesta 2000, mutta vuonna 2021 ja 2022 työllisten määrä hieman kasvoi, ja työttömien määrä väheni edellisvuodesta. Vuonna 2023 työllisten määrä oli 48 895 ja työttömien määrä 6 631 vuoden 2024 aluejaolla tarkasteltuna.">
            <a:extLst>
              <a:ext uri="{FF2B5EF4-FFF2-40B4-BE49-F238E27FC236}">
                <a16:creationId xmlns:a16="http://schemas.microsoft.com/office/drawing/2014/main" id="{07B22999-157C-3EC7-A3AA-1A765BBEE30A}"/>
              </a:ext>
            </a:extLst>
          </p:cNvPr>
          <p:cNvPicPr>
            <a:picLocks noChangeAspect="1"/>
          </p:cNvPicPr>
          <p:nvPr/>
        </p:nvPicPr>
        <p:blipFill>
          <a:blip r:embed="rId2"/>
          <a:stretch>
            <a:fillRect/>
          </a:stretch>
        </p:blipFill>
        <p:spPr>
          <a:xfrm>
            <a:off x="695400" y="1268760"/>
            <a:ext cx="9577064" cy="5021051"/>
          </a:xfrm>
          <a:prstGeom prst="rect">
            <a:avLst/>
          </a:prstGeom>
        </p:spPr>
      </p:pic>
    </p:spTree>
    <p:extLst>
      <p:ext uri="{BB962C8B-B14F-4D97-AF65-F5344CB8AC3E}">
        <p14:creationId xmlns:p14="http://schemas.microsoft.com/office/powerpoint/2010/main" val="5228665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5929ED1-EBC5-4899-A120-48CD6BD6D32F}"/>
              </a:ext>
            </a:extLst>
          </p:cNvPr>
          <p:cNvSpPr>
            <a:spLocks noGrp="1"/>
          </p:cNvSpPr>
          <p:nvPr>
            <p:ph type="title"/>
          </p:nvPr>
        </p:nvSpPr>
        <p:spPr>
          <a:xfrm>
            <a:off x="695400" y="332656"/>
            <a:ext cx="8298000" cy="569789"/>
          </a:xfrm>
        </p:spPr>
        <p:txBody>
          <a:bodyPr/>
          <a:lstStyle/>
          <a:p>
            <a:r>
              <a:rPr lang="fi-FI" dirty="0"/>
              <a:t>Työlliset Etelä-Savossa 2000 - 2023</a:t>
            </a:r>
            <a:r>
              <a:rPr lang="fi-FI" sz="2000" b="0" dirty="0"/>
              <a:t>, 1.1.2024 aluejako</a:t>
            </a:r>
            <a:endParaRPr lang="fi-FI" dirty="0"/>
          </a:p>
        </p:txBody>
      </p:sp>
      <p:sp>
        <p:nvSpPr>
          <p:cNvPr id="5" name="Title 11">
            <a:extLst>
              <a:ext uri="{FF2B5EF4-FFF2-40B4-BE49-F238E27FC236}">
                <a16:creationId xmlns:a16="http://schemas.microsoft.com/office/drawing/2014/main" id="{3E9D0DD7-4818-4290-B3E2-224066D4017D}"/>
              </a:ext>
            </a:extLst>
          </p:cNvPr>
          <p:cNvSpPr txBox="1">
            <a:spLocks/>
          </p:cNvSpPr>
          <p:nvPr/>
        </p:nvSpPr>
        <p:spPr bwMode="auto">
          <a:xfrm>
            <a:off x="623392" y="6508576"/>
            <a:ext cx="1152128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0"/>
              </a:spcAft>
              <a:buClrTx/>
              <a:buSzTx/>
              <a:buFontTx/>
              <a:buNone/>
              <a:tabLst/>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Lähde: </a:t>
            </a:r>
            <a:r>
              <a:rPr lang="fi-FI" sz="1100" dirty="0">
                <a:solidFill>
                  <a:srgbClr val="000000"/>
                </a:solidFill>
                <a:latin typeface="Arial" charset="-52"/>
                <a:cs typeface="Arial" charset="-52"/>
              </a:rPr>
              <a:t>Tilastokeskus, työssäkäyntitilasto</a:t>
            </a: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								                   </a:t>
            </a:r>
            <a:r>
              <a:rPr kumimoji="0" lang="fi-FI" sz="1000" b="0" i="0" u="none" strike="noStrike" kern="1200" cap="none" spc="0" normalizeH="0" baseline="0" noProof="0" dirty="0">
                <a:ln>
                  <a:noFill/>
                </a:ln>
                <a:solidFill>
                  <a:srgbClr val="000000"/>
                </a:solidFill>
                <a:effectLst/>
                <a:uLnTx/>
                <a:uFillTx/>
                <a:latin typeface="Arial" charset="-52"/>
                <a:ea typeface="+mn-ea"/>
                <a:cs typeface="Arial" charset="-52"/>
              </a:rPr>
              <a:t>päivitetty: 15.1.2025 / </a:t>
            </a:r>
            <a:r>
              <a:rPr kumimoji="0" lang="fi-FI" sz="1000" b="0" i="0" u="none" strike="noStrike" kern="1200" cap="none" spc="0" normalizeH="0" baseline="0" noProof="0" dirty="0" err="1">
                <a:ln>
                  <a:noFill/>
                </a:ln>
                <a:solidFill>
                  <a:srgbClr val="000000"/>
                </a:solidFill>
                <a:effectLst/>
                <a:uLnTx/>
                <a:uFillTx/>
                <a:latin typeface="Arial" charset="-52"/>
                <a:ea typeface="+mn-ea"/>
                <a:cs typeface="Arial" charset="-52"/>
              </a:rPr>
              <a:t>jk</a:t>
            </a:r>
            <a:endParaRPr kumimoji="0" lang="fi-FI" sz="1100" b="0" i="0" u="none" strike="noStrike" kern="0" cap="none" spc="0" normalizeH="0" baseline="0" noProof="0" dirty="0">
              <a:ln>
                <a:noFill/>
              </a:ln>
              <a:solidFill>
                <a:srgbClr val="000000"/>
              </a:solidFill>
              <a:effectLst/>
              <a:uLnTx/>
              <a:uFillTx/>
              <a:latin typeface="Arial"/>
              <a:ea typeface="+mn-ea"/>
              <a:cs typeface="Arial (Headings)"/>
            </a:endParaRPr>
          </a:p>
        </p:txBody>
      </p:sp>
      <p:pic>
        <p:nvPicPr>
          <p:cNvPr id="6" name="Kuva 5" descr="Viivakaavio: työlliset Etelä-Savossa 2000-2023. Työllisten määrä on laskenut vuoden 2000 luvusta 58 129 vuoden 2023 lukuun 48 895 vuoden 2024 aluejaolla tarkasteltuna. ">
            <a:extLst>
              <a:ext uri="{FF2B5EF4-FFF2-40B4-BE49-F238E27FC236}">
                <a16:creationId xmlns:a16="http://schemas.microsoft.com/office/drawing/2014/main" id="{6BC337F6-7EFD-9F9A-67AF-C9D570F44A61}"/>
              </a:ext>
            </a:extLst>
          </p:cNvPr>
          <p:cNvPicPr>
            <a:picLocks noChangeAspect="1"/>
          </p:cNvPicPr>
          <p:nvPr/>
        </p:nvPicPr>
        <p:blipFill>
          <a:blip r:embed="rId2"/>
          <a:stretch>
            <a:fillRect/>
          </a:stretch>
        </p:blipFill>
        <p:spPr>
          <a:xfrm>
            <a:off x="587599" y="1124744"/>
            <a:ext cx="9503973" cy="4942066"/>
          </a:xfrm>
          <a:prstGeom prst="rect">
            <a:avLst/>
          </a:prstGeom>
        </p:spPr>
      </p:pic>
    </p:spTree>
    <p:extLst>
      <p:ext uri="{BB962C8B-B14F-4D97-AF65-F5344CB8AC3E}">
        <p14:creationId xmlns:p14="http://schemas.microsoft.com/office/powerpoint/2010/main" val="41358848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tsikko 2">
            <a:extLst>
              <a:ext uri="{FF2B5EF4-FFF2-40B4-BE49-F238E27FC236}">
                <a16:creationId xmlns:a16="http://schemas.microsoft.com/office/drawing/2014/main" id="{DA64559F-6267-481B-8C8F-001772ABE54E}"/>
              </a:ext>
            </a:extLst>
          </p:cNvPr>
          <p:cNvSpPr>
            <a:spLocks noGrp="1"/>
          </p:cNvSpPr>
          <p:nvPr>
            <p:ph type="title"/>
          </p:nvPr>
        </p:nvSpPr>
        <p:spPr>
          <a:xfrm>
            <a:off x="767408" y="404664"/>
            <a:ext cx="8298000" cy="504056"/>
          </a:xfrm>
        </p:spPr>
        <p:txBody>
          <a:bodyPr/>
          <a:lstStyle/>
          <a:p>
            <a:r>
              <a:rPr lang="fi-FI" dirty="0"/>
              <a:t>Työttömät Etelä-Savossa 2000 - 2023</a:t>
            </a:r>
            <a:r>
              <a:rPr lang="fi-FI" sz="2000" b="0" dirty="0"/>
              <a:t>, 1.1.2024 aluejako</a:t>
            </a:r>
            <a:endParaRPr lang="fi-FI" dirty="0"/>
          </a:p>
        </p:txBody>
      </p:sp>
      <p:sp>
        <p:nvSpPr>
          <p:cNvPr id="5" name="Title 11">
            <a:extLst>
              <a:ext uri="{FF2B5EF4-FFF2-40B4-BE49-F238E27FC236}">
                <a16:creationId xmlns:a16="http://schemas.microsoft.com/office/drawing/2014/main" id="{E2242C67-FF8F-4E5D-AC21-CFF3701955B3}"/>
              </a:ext>
            </a:extLst>
          </p:cNvPr>
          <p:cNvSpPr txBox="1">
            <a:spLocks/>
          </p:cNvSpPr>
          <p:nvPr/>
        </p:nvSpPr>
        <p:spPr bwMode="auto">
          <a:xfrm>
            <a:off x="623392" y="6508576"/>
            <a:ext cx="1152128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0"/>
              </a:spcAft>
              <a:buClrTx/>
              <a:buSzTx/>
              <a:buFontTx/>
              <a:buNone/>
              <a:tabLst/>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Lähde: </a:t>
            </a:r>
            <a:r>
              <a:rPr lang="fi-FI" sz="1100" dirty="0">
                <a:solidFill>
                  <a:srgbClr val="000000"/>
                </a:solidFill>
                <a:latin typeface="Arial" charset="-52"/>
                <a:cs typeface="Arial" charset="-52"/>
              </a:rPr>
              <a:t>Tilastokeskus, työssäkäyntitilasto</a:t>
            </a: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								                   </a:t>
            </a:r>
            <a:r>
              <a:rPr kumimoji="0" lang="fi-FI" sz="1000" b="0" i="0" u="none" strike="noStrike" kern="1200" cap="none" spc="0" normalizeH="0" baseline="0" noProof="0" dirty="0">
                <a:ln>
                  <a:noFill/>
                </a:ln>
                <a:solidFill>
                  <a:srgbClr val="000000"/>
                </a:solidFill>
                <a:effectLst/>
                <a:uLnTx/>
                <a:uFillTx/>
                <a:latin typeface="Arial" charset="-52"/>
                <a:ea typeface="+mn-ea"/>
                <a:cs typeface="Arial" charset="-52"/>
              </a:rPr>
              <a:t>päivitetty: 15.1.2025 / </a:t>
            </a:r>
            <a:r>
              <a:rPr kumimoji="0" lang="fi-FI" sz="1000" b="0" i="0" u="none" strike="noStrike" kern="1200" cap="none" spc="0" normalizeH="0" baseline="0" noProof="0" dirty="0" err="1">
                <a:ln>
                  <a:noFill/>
                </a:ln>
                <a:solidFill>
                  <a:srgbClr val="000000"/>
                </a:solidFill>
                <a:effectLst/>
                <a:uLnTx/>
                <a:uFillTx/>
                <a:latin typeface="Arial" charset="-52"/>
                <a:ea typeface="+mn-ea"/>
                <a:cs typeface="Arial" charset="-52"/>
              </a:rPr>
              <a:t>jk</a:t>
            </a:r>
            <a:endParaRPr kumimoji="0" lang="fi-FI" sz="1100" b="0" i="0" u="none" strike="noStrike" kern="0" cap="none" spc="0" normalizeH="0" baseline="0" noProof="0" dirty="0">
              <a:ln>
                <a:noFill/>
              </a:ln>
              <a:solidFill>
                <a:srgbClr val="000000"/>
              </a:solidFill>
              <a:effectLst/>
              <a:uLnTx/>
              <a:uFillTx/>
              <a:latin typeface="Arial"/>
              <a:ea typeface="+mn-ea"/>
              <a:cs typeface="Arial (Headings)"/>
            </a:endParaRPr>
          </a:p>
        </p:txBody>
      </p:sp>
      <p:pic>
        <p:nvPicPr>
          <p:cNvPr id="4" name="Kuva 3" descr="Viivakaavio: työttömät Etelä-Savossa 2000-2023. Työttömien määrä on laskenut vuoden 2000 luvusta 12 611 vuoden 2023 lukuun 6 631 vuoden 2024 aluejaolla tarkasteltuna.">
            <a:extLst>
              <a:ext uri="{FF2B5EF4-FFF2-40B4-BE49-F238E27FC236}">
                <a16:creationId xmlns:a16="http://schemas.microsoft.com/office/drawing/2014/main" id="{91A969A9-8020-A8F7-E332-65EBD829738D}"/>
              </a:ext>
            </a:extLst>
          </p:cNvPr>
          <p:cNvPicPr>
            <a:picLocks noChangeAspect="1"/>
          </p:cNvPicPr>
          <p:nvPr/>
        </p:nvPicPr>
        <p:blipFill>
          <a:blip r:embed="rId2"/>
          <a:stretch>
            <a:fillRect/>
          </a:stretch>
        </p:blipFill>
        <p:spPr>
          <a:xfrm>
            <a:off x="692231" y="1124744"/>
            <a:ext cx="9652241" cy="4896544"/>
          </a:xfrm>
          <a:prstGeom prst="rect">
            <a:avLst/>
          </a:prstGeom>
        </p:spPr>
      </p:pic>
    </p:spTree>
    <p:extLst>
      <p:ext uri="{BB962C8B-B14F-4D97-AF65-F5344CB8AC3E}">
        <p14:creationId xmlns:p14="http://schemas.microsoft.com/office/powerpoint/2010/main" val="967759210"/>
      </p:ext>
    </p:extLst>
  </p:cSld>
  <p:clrMapOvr>
    <a:masterClrMapping/>
  </p:clrMapOvr>
</p:sld>
</file>

<file path=ppt/theme/theme1.xml><?xml version="1.0" encoding="utf-8"?>
<a:theme xmlns:a="http://schemas.openxmlformats.org/drawingml/2006/main" name="ESAVO">
  <a:themeElements>
    <a:clrScheme name="ESAVO">
      <a:dk1>
        <a:sysClr val="windowText" lastClr="000000"/>
      </a:dk1>
      <a:lt1>
        <a:sysClr val="window" lastClr="FFFFFF"/>
      </a:lt1>
      <a:dk2>
        <a:srgbClr val="2D3787"/>
      </a:dk2>
      <a:lt2>
        <a:srgbClr val="C8E1FA"/>
      </a:lt2>
      <a:accent1>
        <a:srgbClr val="2D3787"/>
      </a:accent1>
      <a:accent2>
        <a:srgbClr val="009BE1"/>
      </a:accent2>
      <a:accent3>
        <a:srgbClr val="469B46"/>
      </a:accent3>
      <a:accent4>
        <a:srgbClr val="C8D228"/>
      </a:accent4>
      <a:accent5>
        <a:srgbClr val="F0CD14"/>
      </a:accent5>
      <a:accent6>
        <a:srgbClr val="DCA0C3"/>
      </a:accent6>
      <a:hlink>
        <a:srgbClr val="3C5491"/>
      </a:hlink>
      <a:folHlink>
        <a:srgbClr val="325A3C"/>
      </a:folHlink>
    </a:clrScheme>
    <a:fontScheme name="ESAVO">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sz="1800" dirty="0" err="1"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lgn="l">
          <a:defRPr sz="1800" dirty="0" err="1" smtClean="0"/>
        </a:defPPr>
      </a:lstStyle>
    </a:txDef>
  </a:objectDefaults>
  <a:extraClrSchemeLst/>
  <a:extLst>
    <a:ext uri="{05A4C25C-085E-4340-85A3-A5531E510DB2}">
      <thm15:themeFamily xmlns:thm15="http://schemas.microsoft.com/office/thememl/2012/main" name="ESAVO PowerPoint-esitysmalli.potx" id="{FC6D9E71-C548-4608-9588-675994E901C0}" vid="{9F200EB2-B4F4-46AA-A27E-0EF2FB911529}"/>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ESAVO PowerPoint-esitysmalli</Template>
  <TotalTime>12472</TotalTime>
  <Words>1176</Words>
  <Application>Microsoft Office PowerPoint</Application>
  <PresentationFormat>Laajakuva</PresentationFormat>
  <Paragraphs>388</Paragraphs>
  <Slides>17</Slides>
  <Notes>0</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17</vt:i4>
      </vt:variant>
    </vt:vector>
  </HeadingPairs>
  <TitlesOfParts>
    <vt:vector size="21" baseType="lpstr">
      <vt:lpstr>Arial</vt:lpstr>
      <vt:lpstr>Calibri</vt:lpstr>
      <vt:lpstr>Times New Roman</vt:lpstr>
      <vt:lpstr>ESAVO</vt:lpstr>
      <vt:lpstr>Työssäkäynti: väestön pääasiallinen toiminta 2000 - 2023</vt:lpstr>
      <vt:lpstr>Väestö pääasiallisen toiminnan mukaan Etelä-Savon maakunnassa 2000 - 2023, 1.1.2024 aluejako</vt:lpstr>
      <vt:lpstr>Väestö Etelä-Savossa 2000 - 2023, 1.1.2024 aluejako</vt:lpstr>
      <vt:lpstr>15-74-vuotiaat Etelä-Savossa 2000 - 2023, 1.1.2024 aluejako</vt:lpstr>
      <vt:lpstr>Työvoima ja työvoiman ulkopuolella olevat Etelä-Savossa 2000 - 2023, 1.1.2024 aluejako</vt:lpstr>
      <vt:lpstr>Työvoima Etelä-Savossa 2000 - 2023, 1.1.2024 aluejako</vt:lpstr>
      <vt:lpstr>Työvoima (työlliset ja työttömät) Etelä-Savossa 2000 - 2023, 1.1.2024 aluejako</vt:lpstr>
      <vt:lpstr>Työlliset Etelä-Savossa 2000 - 2023, 1.1.2024 aluejako</vt:lpstr>
      <vt:lpstr>Työttömät Etelä-Savossa 2000 - 2023, 1.1.2024 aluejako</vt:lpstr>
      <vt:lpstr>Työvoiman ulkopuolella olevien lukumäärä Etelä-Savossa 2000 - 2023, 1.1.2024 aluejako</vt:lpstr>
      <vt:lpstr>Työvoiman ulkopuolella olevat Etelä-Savossa 2000 - 2023, 1.1.2024 aluejako</vt:lpstr>
      <vt:lpstr>0-14-vuotiaat Etelä-Savossa 2000 - 2023, 1.1.2024 aluejako</vt:lpstr>
      <vt:lpstr>Opiskelijat ja koululaiset Etelä-Savossa 2000 - 2023, 1.1.2024 aluejako</vt:lpstr>
      <vt:lpstr>Varusmiehet ja siviilipalvelusmiehet Etelä-Savossa 2000 - 2023, 1.1.2024 aluejako</vt:lpstr>
      <vt:lpstr>Eläkeläiset Etelä-Savossa 2000 - 2023 , 1.1.2024 aluejako</vt:lpstr>
      <vt:lpstr>Muut työvoiman ulkopuolella olevat Etelä-Savossa 2000 - 2023, 1.1.2024 aluejako</vt:lpstr>
      <vt:lpstr>Taloudellinen huoltosuhde Etelä-Savossa ja koko maassa 2000 - 2023, 1.1.2024 aluejako</vt:lpstr>
    </vt:vector>
  </TitlesOfParts>
  <Company>Etelä-Savon maakuntaliitto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Väestön pääasiallinen toiminta</dc:title>
  <dc:creator>Jaana Kokkonen</dc:creator>
  <cp:lastModifiedBy>Jaana Kokkonen</cp:lastModifiedBy>
  <cp:revision>73</cp:revision>
  <dcterms:created xsi:type="dcterms:W3CDTF">2020-02-25T14:36:39Z</dcterms:created>
  <dcterms:modified xsi:type="dcterms:W3CDTF">2025-01-15T15:00:38Z</dcterms:modified>
</cp:coreProperties>
</file>